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69" r:id="rId6"/>
    <p:sldId id="258" r:id="rId7"/>
    <p:sldId id="270" r:id="rId8"/>
    <p:sldId id="271" r:id="rId9"/>
    <p:sldId id="261" r:id="rId10"/>
    <p:sldId id="272" r:id="rId11"/>
    <p:sldId id="273" r:id="rId12"/>
    <p:sldId id="263" r:id="rId13"/>
    <p:sldId id="264" r:id="rId14"/>
    <p:sldId id="275" r:id="rId15"/>
    <p:sldId id="276" r:id="rId16"/>
    <p:sldId id="267" r:id="rId17"/>
  </p:sldIdLst>
  <p:sldSz cx="18288000" cy="10287000"/>
  <p:notesSz cx="6858000" cy="9144000"/>
  <p:embeddedFontLst>
    <p:embeddedFont>
      <p:font typeface="Comic Sans MS" panose="030F0702030302020204" pitchFamily="66" charset="0"/>
      <p:regular r:id="rId18"/>
      <p:bold r:id="rId19"/>
      <p:italic r:id="rId20"/>
      <p:boldItalic r:id="rId21"/>
    </p:embeddedFont>
    <p:embeddedFont>
      <p:font typeface="HK Grotesk Bold" panose="020B0604020202020204" charset="0"/>
      <p:regular r:id="rId22"/>
    </p:embeddedFont>
    <p:embeddedFont>
      <p:font typeface="tahoma" panose="020B0604030504040204" pitchFamily="34" charset="0"/>
      <p:regular r:id="rId23"/>
      <p:bold r:id="rId24"/>
    </p:embeddedFont>
    <p:embeddedFont>
      <p:font typeface="Telegraf Heavy"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0B2360-90CE-DEDE-6C7A-B833620C5C31}" v="19" dt="2025-07-16T11:19:12.0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23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2.fntdata"/><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H Smith" userId="S::hsmith@ourladyrosary.co.uk::0b423912-8175-4401-98b1-20f4a64b7f26" providerId="AD" clId="Web-{285292F5-0CC2-509F-B472-3792782F68FD}"/>
    <pc:docChg chg="addSld delSld modSld">
      <pc:chgData name="Mrs H Smith" userId="S::hsmith@ourladyrosary.co.uk::0b423912-8175-4401-98b1-20f4a64b7f26" providerId="AD" clId="Web-{285292F5-0CC2-509F-B472-3792782F68FD}" dt="2025-07-13T22:07:57.859" v="836" actId="1076"/>
      <pc:docMkLst>
        <pc:docMk/>
      </pc:docMkLst>
      <pc:sldChg chg="modSp">
        <pc:chgData name="Mrs H Smith" userId="S::hsmith@ourladyrosary.co.uk::0b423912-8175-4401-98b1-20f4a64b7f26" providerId="AD" clId="Web-{285292F5-0CC2-509F-B472-3792782F68FD}" dt="2025-07-13T21:16:47.703" v="179" actId="20577"/>
        <pc:sldMkLst>
          <pc:docMk/>
          <pc:sldMk cId="0" sldId="258"/>
        </pc:sldMkLst>
        <pc:spChg chg="mod">
          <ac:chgData name="Mrs H Smith" userId="S::hsmith@ourladyrosary.co.uk::0b423912-8175-4401-98b1-20f4a64b7f26" providerId="AD" clId="Web-{285292F5-0CC2-509F-B472-3792782F68FD}" dt="2025-07-13T21:16:47.703" v="179" actId="20577"/>
          <ac:spMkLst>
            <pc:docMk/>
            <pc:sldMk cId="0" sldId="258"/>
            <ac:spMk id="9" creationId="{00000000-0000-0000-0000-000000000000}"/>
          </ac:spMkLst>
        </pc:spChg>
        <pc:spChg chg="mod">
          <ac:chgData name="Mrs H Smith" userId="S::hsmith@ourladyrosary.co.uk::0b423912-8175-4401-98b1-20f4a64b7f26" providerId="AD" clId="Web-{285292F5-0CC2-509F-B472-3792782F68FD}" dt="2025-07-13T21:16:41.405" v="175" actId="20577"/>
          <ac:spMkLst>
            <pc:docMk/>
            <pc:sldMk cId="0" sldId="258"/>
            <ac:spMk id="14" creationId="{00000000-0000-0000-0000-000000000000}"/>
          </ac:spMkLst>
        </pc:spChg>
      </pc:sldChg>
      <pc:sldChg chg="modSp">
        <pc:chgData name="Mrs H Smith" userId="S::hsmith@ourladyrosary.co.uk::0b423912-8175-4401-98b1-20f4a64b7f26" providerId="AD" clId="Web-{285292F5-0CC2-509F-B472-3792782F68FD}" dt="2025-07-13T21:23:57.767" v="267" actId="20577"/>
        <pc:sldMkLst>
          <pc:docMk/>
          <pc:sldMk cId="0" sldId="261"/>
        </pc:sldMkLst>
        <pc:spChg chg="mod">
          <ac:chgData name="Mrs H Smith" userId="S::hsmith@ourladyrosary.co.uk::0b423912-8175-4401-98b1-20f4a64b7f26" providerId="AD" clId="Web-{285292F5-0CC2-509F-B472-3792782F68FD}" dt="2025-07-13T21:23:57.767" v="267" actId="20577"/>
          <ac:spMkLst>
            <pc:docMk/>
            <pc:sldMk cId="0" sldId="261"/>
            <ac:spMk id="4" creationId="{00000000-0000-0000-0000-000000000000}"/>
          </ac:spMkLst>
        </pc:spChg>
        <pc:spChg chg="mod">
          <ac:chgData name="Mrs H Smith" userId="S::hsmith@ourladyrosary.co.uk::0b423912-8175-4401-98b1-20f4a64b7f26" providerId="AD" clId="Web-{285292F5-0CC2-509F-B472-3792782F68FD}" dt="2025-07-13T21:15:01.043" v="146" actId="20577"/>
          <ac:spMkLst>
            <pc:docMk/>
            <pc:sldMk cId="0" sldId="261"/>
            <ac:spMk id="7" creationId="{00000000-0000-0000-0000-000000000000}"/>
          </ac:spMkLst>
        </pc:spChg>
        <pc:spChg chg="mod">
          <ac:chgData name="Mrs H Smith" userId="S::hsmith@ourladyrosary.co.uk::0b423912-8175-4401-98b1-20f4a64b7f26" providerId="AD" clId="Web-{285292F5-0CC2-509F-B472-3792782F68FD}" dt="2025-07-13T21:22:26.436" v="237" actId="20577"/>
          <ac:spMkLst>
            <pc:docMk/>
            <pc:sldMk cId="0" sldId="261"/>
            <ac:spMk id="10" creationId="{00000000-0000-0000-0000-000000000000}"/>
          </ac:spMkLst>
        </pc:spChg>
      </pc:sldChg>
      <pc:sldChg chg="modSp">
        <pc:chgData name="Mrs H Smith" userId="S::hsmith@ourladyrosary.co.uk::0b423912-8175-4401-98b1-20f4a64b7f26" providerId="AD" clId="Web-{285292F5-0CC2-509F-B472-3792782F68FD}" dt="2025-07-13T21:26:26.490" v="302" actId="20577"/>
        <pc:sldMkLst>
          <pc:docMk/>
          <pc:sldMk cId="0" sldId="264"/>
        </pc:sldMkLst>
        <pc:spChg chg="mod">
          <ac:chgData name="Mrs H Smith" userId="S::hsmith@ourladyrosary.co.uk::0b423912-8175-4401-98b1-20f4a64b7f26" providerId="AD" clId="Web-{285292F5-0CC2-509F-B472-3792782F68FD}" dt="2025-07-13T21:26:26.490" v="302" actId="20577"/>
          <ac:spMkLst>
            <pc:docMk/>
            <pc:sldMk cId="0" sldId="264"/>
            <ac:spMk id="4" creationId="{00000000-0000-0000-0000-000000000000}"/>
          </ac:spMkLst>
        </pc:spChg>
      </pc:sldChg>
      <pc:sldChg chg="addSp delSp modSp">
        <pc:chgData name="Mrs H Smith" userId="S::hsmith@ourladyrosary.co.uk::0b423912-8175-4401-98b1-20f4a64b7f26" providerId="AD" clId="Web-{285292F5-0CC2-509F-B472-3792782F68FD}" dt="2025-07-13T22:00:51.654" v="822" actId="1076"/>
        <pc:sldMkLst>
          <pc:docMk/>
          <pc:sldMk cId="0" sldId="265"/>
        </pc:sldMkLst>
        <pc:spChg chg="mod">
          <ac:chgData name="Mrs H Smith" userId="S::hsmith@ourladyrosary.co.uk::0b423912-8175-4401-98b1-20f4a64b7f26" providerId="AD" clId="Web-{285292F5-0CC2-509F-B472-3792782F68FD}" dt="2025-07-13T22:00:51.654" v="822" actId="1076"/>
          <ac:spMkLst>
            <pc:docMk/>
            <pc:sldMk cId="0" sldId="265"/>
            <ac:spMk id="4" creationId="{00000000-0000-0000-0000-000000000000}"/>
          </ac:spMkLst>
        </pc:spChg>
        <pc:grpChg chg="mod">
          <ac:chgData name="Mrs H Smith" userId="S::hsmith@ourladyrosary.co.uk::0b423912-8175-4401-98b1-20f4a64b7f26" providerId="AD" clId="Web-{285292F5-0CC2-509F-B472-3792782F68FD}" dt="2025-07-13T21:27:47.290" v="374" actId="1076"/>
          <ac:grpSpMkLst>
            <pc:docMk/>
            <pc:sldMk cId="0" sldId="265"/>
            <ac:grpSpMk id="2" creationId="{00000000-0000-0000-0000-000000000000}"/>
          </ac:grpSpMkLst>
        </pc:grpChg>
        <pc:picChg chg="add mod">
          <ac:chgData name="Mrs H Smith" userId="S::hsmith@ourladyrosary.co.uk::0b423912-8175-4401-98b1-20f4a64b7f26" providerId="AD" clId="Web-{285292F5-0CC2-509F-B472-3792782F68FD}" dt="2025-07-13T21:52:38.521" v="397" actId="1076"/>
          <ac:picMkLst>
            <pc:docMk/>
            <pc:sldMk cId="0" sldId="265"/>
            <ac:picMk id="9" creationId="{37DA05F8-E661-1E0A-194B-75E2FE669EED}"/>
          </ac:picMkLst>
        </pc:picChg>
      </pc:sldChg>
      <pc:sldChg chg="addSp modSp">
        <pc:chgData name="Mrs H Smith" userId="S::hsmith@ourladyrosary.co.uk::0b423912-8175-4401-98b1-20f4a64b7f26" providerId="AD" clId="Web-{285292F5-0CC2-509F-B472-3792782F68FD}" dt="2025-07-13T21:56:07.191" v="504" actId="20577"/>
        <pc:sldMkLst>
          <pc:docMk/>
          <pc:sldMk cId="0" sldId="266"/>
        </pc:sldMkLst>
        <pc:spChg chg="mod">
          <ac:chgData name="Mrs H Smith" userId="S::hsmith@ourladyrosary.co.uk::0b423912-8175-4401-98b1-20f4a64b7f26" providerId="AD" clId="Web-{285292F5-0CC2-509F-B472-3792782F68FD}" dt="2025-07-13T21:53:00.522" v="402" actId="20577"/>
          <ac:spMkLst>
            <pc:docMk/>
            <pc:sldMk cId="0" sldId="266"/>
            <ac:spMk id="4" creationId="{00000000-0000-0000-0000-000000000000}"/>
          </ac:spMkLst>
        </pc:spChg>
        <pc:spChg chg="add mod">
          <ac:chgData name="Mrs H Smith" userId="S::hsmith@ourladyrosary.co.uk::0b423912-8175-4401-98b1-20f4a64b7f26" providerId="AD" clId="Web-{285292F5-0CC2-509F-B472-3792782F68FD}" dt="2025-07-13T21:56:07.191" v="504" actId="20577"/>
          <ac:spMkLst>
            <pc:docMk/>
            <pc:sldMk cId="0" sldId="266"/>
            <ac:spMk id="6" creationId="{1F6360E8-19C6-FC0D-812A-3B607EBA2D02}"/>
          </ac:spMkLst>
        </pc:spChg>
        <pc:picChg chg="add mod">
          <ac:chgData name="Mrs H Smith" userId="S::hsmith@ourladyrosary.co.uk::0b423912-8175-4401-98b1-20f4a64b7f26" providerId="AD" clId="Web-{285292F5-0CC2-509F-B472-3792782F68FD}" dt="2025-07-13T21:54:01.712" v="410" actId="1076"/>
          <ac:picMkLst>
            <pc:docMk/>
            <pc:sldMk cId="0" sldId="266"/>
            <ac:picMk id="5" creationId="{77F4DB22-55CC-E47D-ADAB-C30968E067ED}"/>
          </ac:picMkLst>
        </pc:picChg>
      </pc:sldChg>
      <pc:sldChg chg="modSp">
        <pc:chgData name="Mrs H Smith" userId="S::hsmith@ourladyrosary.co.uk::0b423912-8175-4401-98b1-20f4a64b7f26" providerId="AD" clId="Web-{285292F5-0CC2-509F-B472-3792782F68FD}" dt="2025-07-13T22:07:42.077" v="832" actId="20577"/>
        <pc:sldMkLst>
          <pc:docMk/>
          <pc:sldMk cId="0" sldId="267"/>
        </pc:sldMkLst>
        <pc:spChg chg="mod">
          <ac:chgData name="Mrs H Smith" userId="S::hsmith@ourladyrosary.co.uk::0b423912-8175-4401-98b1-20f4a64b7f26" providerId="AD" clId="Web-{285292F5-0CC2-509F-B472-3792782F68FD}" dt="2025-07-13T22:07:42.077" v="832" actId="20577"/>
          <ac:spMkLst>
            <pc:docMk/>
            <pc:sldMk cId="0" sldId="267"/>
            <ac:spMk id="4" creationId="{00000000-0000-0000-0000-000000000000}"/>
          </ac:spMkLst>
        </pc:spChg>
      </pc:sldChg>
      <pc:sldChg chg="modSp">
        <pc:chgData name="Mrs H Smith" userId="S::hsmith@ourladyrosary.co.uk::0b423912-8175-4401-98b1-20f4a64b7f26" providerId="AD" clId="Web-{285292F5-0CC2-509F-B472-3792782F68FD}" dt="2025-07-13T21:16:16.748" v="169" actId="1076"/>
        <pc:sldMkLst>
          <pc:docMk/>
          <pc:sldMk cId="1191448875" sldId="269"/>
        </pc:sldMkLst>
        <pc:spChg chg="mod">
          <ac:chgData name="Mrs H Smith" userId="S::hsmith@ourladyrosary.co.uk::0b423912-8175-4401-98b1-20f4a64b7f26" providerId="AD" clId="Web-{285292F5-0CC2-509F-B472-3792782F68FD}" dt="2025-07-13T21:16:11.873" v="168" actId="1076"/>
          <ac:spMkLst>
            <pc:docMk/>
            <pc:sldMk cId="1191448875" sldId="269"/>
            <ac:spMk id="3" creationId="{C9021FDB-90DA-4A11-9EBE-D69757ED900B}"/>
          </ac:spMkLst>
        </pc:spChg>
        <pc:picChg chg="mod">
          <ac:chgData name="Mrs H Smith" userId="S::hsmith@ourladyrosary.co.uk::0b423912-8175-4401-98b1-20f4a64b7f26" providerId="AD" clId="Web-{285292F5-0CC2-509F-B472-3792782F68FD}" dt="2025-07-13T21:16:16.748" v="169" actId="1076"/>
          <ac:picMkLst>
            <pc:docMk/>
            <pc:sldMk cId="1191448875" sldId="269"/>
            <ac:picMk id="5" creationId="{1500EAF5-F24B-40A7-8EBB-26E684F3B9E2}"/>
          </ac:picMkLst>
        </pc:picChg>
      </pc:sldChg>
      <pc:sldChg chg="modSp">
        <pc:chgData name="Mrs H Smith" userId="S::hsmith@ourladyrosary.co.uk::0b423912-8175-4401-98b1-20f4a64b7f26" providerId="AD" clId="Web-{285292F5-0CC2-509F-B472-3792782F68FD}" dt="2025-07-13T21:19:44.114" v="230" actId="20577"/>
        <pc:sldMkLst>
          <pc:docMk/>
          <pc:sldMk cId="602769733" sldId="270"/>
        </pc:sldMkLst>
        <pc:spChg chg="mod">
          <ac:chgData name="Mrs H Smith" userId="S::hsmith@ourladyrosary.co.uk::0b423912-8175-4401-98b1-20f4a64b7f26" providerId="AD" clId="Web-{285292F5-0CC2-509F-B472-3792782F68FD}" dt="2025-07-13T21:16:58.281" v="182" actId="20577"/>
          <ac:spMkLst>
            <pc:docMk/>
            <pc:sldMk cId="602769733" sldId="270"/>
            <ac:spMk id="3" creationId="{24A3FFB9-7DDF-40B8-BBBE-9C4CB25476C3}"/>
          </ac:spMkLst>
        </pc:spChg>
        <pc:spChg chg="mod">
          <ac:chgData name="Mrs H Smith" userId="S::hsmith@ourladyrosary.co.uk::0b423912-8175-4401-98b1-20f4a64b7f26" providerId="AD" clId="Web-{285292F5-0CC2-509F-B472-3792782F68FD}" dt="2025-07-13T21:19:20.317" v="222" actId="20577"/>
          <ac:spMkLst>
            <pc:docMk/>
            <pc:sldMk cId="602769733" sldId="270"/>
            <ac:spMk id="5" creationId="{FB1DF16D-C055-98F1-4B2B-BA6FDBED3E35}"/>
          </ac:spMkLst>
        </pc:spChg>
        <pc:spChg chg="mod">
          <ac:chgData name="Mrs H Smith" userId="S::hsmith@ourladyrosary.co.uk::0b423912-8175-4401-98b1-20f4a64b7f26" providerId="AD" clId="Web-{285292F5-0CC2-509F-B472-3792782F68FD}" dt="2025-07-13T21:19:44.114" v="230" actId="20577"/>
          <ac:spMkLst>
            <pc:docMk/>
            <pc:sldMk cId="602769733" sldId="270"/>
            <ac:spMk id="7" creationId="{3515E3C8-4B80-43EF-ABC7-849B7C621CBC}"/>
          </ac:spMkLst>
        </pc:spChg>
      </pc:sldChg>
      <pc:sldChg chg="modSp">
        <pc:chgData name="Mrs H Smith" userId="S::hsmith@ourladyrosary.co.uk::0b423912-8175-4401-98b1-20f4a64b7f26" providerId="AD" clId="Web-{285292F5-0CC2-509F-B472-3792782F68FD}" dt="2025-07-13T21:21:30.340" v="234" actId="20577"/>
        <pc:sldMkLst>
          <pc:docMk/>
          <pc:sldMk cId="2658830505" sldId="271"/>
        </pc:sldMkLst>
        <pc:spChg chg="mod">
          <ac:chgData name="Mrs H Smith" userId="S::hsmith@ourladyrosary.co.uk::0b423912-8175-4401-98b1-20f4a64b7f26" providerId="AD" clId="Web-{285292F5-0CC2-509F-B472-3792782F68FD}" dt="2025-07-13T21:19:57.693" v="233" actId="20577"/>
          <ac:spMkLst>
            <pc:docMk/>
            <pc:sldMk cId="2658830505" sldId="271"/>
            <ac:spMk id="2" creationId="{E11C722E-9DC0-4568-AD5C-1703CFE09E71}"/>
          </ac:spMkLst>
        </pc:spChg>
        <pc:spChg chg="mod">
          <ac:chgData name="Mrs H Smith" userId="S::hsmith@ourladyrosary.co.uk::0b423912-8175-4401-98b1-20f4a64b7f26" providerId="AD" clId="Web-{285292F5-0CC2-509F-B472-3792782F68FD}" dt="2025-07-13T21:21:30.340" v="234" actId="20577"/>
          <ac:spMkLst>
            <pc:docMk/>
            <pc:sldMk cId="2658830505" sldId="271"/>
            <ac:spMk id="3" creationId="{657C6A1F-6EF4-433D-A0E3-23D7FDC21E88}"/>
          </ac:spMkLst>
        </pc:spChg>
        <pc:picChg chg="mod">
          <ac:chgData name="Mrs H Smith" userId="S::hsmith@ourladyrosary.co.uk::0b423912-8175-4401-98b1-20f4a64b7f26" providerId="AD" clId="Web-{285292F5-0CC2-509F-B472-3792782F68FD}" dt="2025-07-13T21:13:10.899" v="120" actId="1076"/>
          <ac:picMkLst>
            <pc:docMk/>
            <pc:sldMk cId="2658830505" sldId="271"/>
            <ac:picMk id="4" creationId="{7838C247-F023-998F-1ECA-BAD2AB113A8C}"/>
          </ac:picMkLst>
        </pc:picChg>
        <pc:picChg chg="mod">
          <ac:chgData name="Mrs H Smith" userId="S::hsmith@ourladyrosary.co.uk::0b423912-8175-4401-98b1-20f4a64b7f26" providerId="AD" clId="Web-{285292F5-0CC2-509F-B472-3792782F68FD}" dt="2025-07-13T21:13:07.164" v="119" actId="1076"/>
          <ac:picMkLst>
            <pc:docMk/>
            <pc:sldMk cId="2658830505" sldId="271"/>
            <ac:picMk id="5" creationId="{A06DF911-F191-4DA7-BF61-913F7E3F8A25}"/>
          </ac:picMkLst>
        </pc:picChg>
      </pc:sldChg>
      <pc:sldChg chg="modSp">
        <pc:chgData name="Mrs H Smith" userId="S::hsmith@ourladyrosary.co.uk::0b423912-8175-4401-98b1-20f4a64b7f26" providerId="AD" clId="Web-{285292F5-0CC2-509F-B472-3792782F68FD}" dt="2025-07-13T21:26:08.959" v="297" actId="20577"/>
        <pc:sldMkLst>
          <pc:docMk/>
          <pc:sldMk cId="1780388249" sldId="272"/>
        </pc:sldMkLst>
        <pc:spChg chg="mod">
          <ac:chgData name="Mrs H Smith" userId="S::hsmith@ourladyrosary.co.uk::0b423912-8175-4401-98b1-20f4a64b7f26" providerId="AD" clId="Web-{285292F5-0CC2-509F-B472-3792782F68FD}" dt="2025-07-13T21:24:14.346" v="275" actId="20577"/>
          <ac:spMkLst>
            <pc:docMk/>
            <pc:sldMk cId="1780388249" sldId="272"/>
            <ac:spMk id="3" creationId="{E26050CB-B42A-40A3-AB26-2F1B0B052611}"/>
          </ac:spMkLst>
        </pc:spChg>
        <pc:spChg chg="mod">
          <ac:chgData name="Mrs H Smith" userId="S::hsmith@ourladyrosary.co.uk::0b423912-8175-4401-98b1-20f4a64b7f26" providerId="AD" clId="Web-{285292F5-0CC2-509F-B472-3792782F68FD}" dt="2025-07-13T21:26:08.959" v="297" actId="20577"/>
          <ac:spMkLst>
            <pc:docMk/>
            <pc:sldMk cId="1780388249" sldId="272"/>
            <ac:spMk id="8" creationId="{BFE4D491-9675-7892-F575-055A32391D60}"/>
          </ac:spMkLst>
        </pc:spChg>
        <pc:picChg chg="mod">
          <ac:chgData name="Mrs H Smith" userId="S::hsmith@ourladyrosary.co.uk::0b423912-8175-4401-98b1-20f4a64b7f26" providerId="AD" clId="Web-{285292F5-0CC2-509F-B472-3792782F68FD}" dt="2025-07-13T21:25:59.443" v="296" actId="1076"/>
          <ac:picMkLst>
            <pc:docMk/>
            <pc:sldMk cId="1780388249" sldId="272"/>
            <ac:picMk id="9" creationId="{CFF87697-C537-B26D-FC8B-B709BC8CCA69}"/>
          </ac:picMkLst>
        </pc:picChg>
      </pc:sldChg>
      <pc:sldChg chg="new del">
        <pc:chgData name="Mrs H Smith" userId="S::hsmith@ourladyrosary.co.uk::0b423912-8175-4401-98b1-20f4a64b7f26" providerId="AD" clId="Web-{285292F5-0CC2-509F-B472-3792782F68FD}" dt="2025-07-13T21:52:55.116" v="400"/>
        <pc:sldMkLst>
          <pc:docMk/>
          <pc:sldMk cId="1828316919" sldId="274"/>
        </pc:sldMkLst>
      </pc:sldChg>
      <pc:sldChg chg="modSp add replId">
        <pc:chgData name="Mrs H Smith" userId="S::hsmith@ourladyrosary.co.uk::0b423912-8175-4401-98b1-20f4a64b7f26" providerId="AD" clId="Web-{285292F5-0CC2-509F-B472-3792782F68FD}" dt="2025-07-13T22:07:57.859" v="836" actId="1076"/>
        <pc:sldMkLst>
          <pc:docMk/>
          <pc:sldMk cId="80687346" sldId="275"/>
        </pc:sldMkLst>
        <pc:spChg chg="mod">
          <ac:chgData name="Mrs H Smith" userId="S::hsmith@ourladyrosary.co.uk::0b423912-8175-4401-98b1-20f4a64b7f26" providerId="AD" clId="Web-{285292F5-0CC2-509F-B472-3792782F68FD}" dt="2025-07-13T22:07:57.859" v="836" actId="1076"/>
          <ac:spMkLst>
            <pc:docMk/>
            <pc:sldMk cId="80687346" sldId="275"/>
            <ac:spMk id="4" creationId="{BB749A1A-404C-E8B7-C804-969B76D15EF3}"/>
          </ac:spMkLst>
        </pc:spChg>
      </pc:sldChg>
    </pc:docChg>
  </pc:docChgLst>
  <pc:docChgLst>
    <pc:chgData name="Mrs H Smith" userId="S::hsmith@ourladyrosary.co.uk::0b423912-8175-4401-98b1-20f4a64b7f26" providerId="AD" clId="Web-{B70B2360-90CE-DEDE-6C7A-B833620C5C31}"/>
    <pc:docChg chg="addSld delSld modSld">
      <pc:chgData name="Mrs H Smith" userId="S::hsmith@ourladyrosary.co.uk::0b423912-8175-4401-98b1-20f4a64b7f26" providerId="AD" clId="Web-{B70B2360-90CE-DEDE-6C7A-B833620C5C31}" dt="2025-07-16T11:19:12.086" v="9"/>
      <pc:docMkLst>
        <pc:docMk/>
      </pc:docMkLst>
      <pc:sldChg chg="del">
        <pc:chgData name="Mrs H Smith" userId="S::hsmith@ourladyrosary.co.uk::0b423912-8175-4401-98b1-20f4a64b7f26" providerId="AD" clId="Web-{B70B2360-90CE-DEDE-6C7A-B833620C5C31}" dt="2025-07-16T11:18:03.022" v="4"/>
        <pc:sldMkLst>
          <pc:docMk/>
          <pc:sldMk cId="0" sldId="265"/>
        </pc:sldMkLst>
      </pc:sldChg>
      <pc:sldChg chg="del">
        <pc:chgData name="Mrs H Smith" userId="S::hsmith@ourladyrosary.co.uk::0b423912-8175-4401-98b1-20f4a64b7f26" providerId="AD" clId="Web-{B70B2360-90CE-DEDE-6C7A-B833620C5C31}" dt="2025-07-16T11:18:06.772" v="5"/>
        <pc:sldMkLst>
          <pc:docMk/>
          <pc:sldMk cId="0" sldId="266"/>
        </pc:sldMkLst>
      </pc:sldChg>
      <pc:sldChg chg="modSp">
        <pc:chgData name="Mrs H Smith" userId="S::hsmith@ourladyrosary.co.uk::0b423912-8175-4401-98b1-20f4a64b7f26" providerId="AD" clId="Web-{B70B2360-90CE-DEDE-6C7A-B833620C5C31}" dt="2025-07-16T11:18:49.398" v="7" actId="20577"/>
        <pc:sldMkLst>
          <pc:docMk/>
          <pc:sldMk cId="0" sldId="267"/>
        </pc:sldMkLst>
        <pc:spChg chg="mod">
          <ac:chgData name="Mrs H Smith" userId="S::hsmith@ourladyrosary.co.uk::0b423912-8175-4401-98b1-20f4a64b7f26" providerId="AD" clId="Web-{B70B2360-90CE-DEDE-6C7A-B833620C5C31}" dt="2025-07-16T11:18:49.398" v="7" actId="20577"/>
          <ac:spMkLst>
            <pc:docMk/>
            <pc:sldMk cId="0" sldId="267"/>
            <ac:spMk id="4" creationId="{00000000-0000-0000-0000-000000000000}"/>
          </ac:spMkLst>
        </pc:spChg>
      </pc:sldChg>
      <pc:sldChg chg="modSp">
        <pc:chgData name="Mrs H Smith" userId="S::hsmith@ourladyrosary.co.uk::0b423912-8175-4401-98b1-20f4a64b7f26" providerId="AD" clId="Web-{B70B2360-90CE-DEDE-6C7A-B833620C5C31}" dt="2025-07-16T11:17:32.318" v="2" actId="20577"/>
        <pc:sldMkLst>
          <pc:docMk/>
          <pc:sldMk cId="602769733" sldId="270"/>
        </pc:sldMkLst>
        <pc:spChg chg="mod">
          <ac:chgData name="Mrs H Smith" userId="S::hsmith@ourladyrosary.co.uk::0b423912-8175-4401-98b1-20f4a64b7f26" providerId="AD" clId="Web-{B70B2360-90CE-DEDE-6C7A-B833620C5C31}" dt="2025-07-16T11:17:32.318" v="2" actId="20577"/>
          <ac:spMkLst>
            <pc:docMk/>
            <pc:sldMk cId="602769733" sldId="270"/>
            <ac:spMk id="7" creationId="{3515E3C8-4B80-43EF-ABC7-849B7C621CBC}"/>
          </ac:spMkLst>
        </pc:spChg>
      </pc:sldChg>
      <pc:sldChg chg="modSp">
        <pc:chgData name="Mrs H Smith" userId="S::hsmith@ourladyrosary.co.uk::0b423912-8175-4401-98b1-20f4a64b7f26" providerId="AD" clId="Web-{B70B2360-90CE-DEDE-6C7A-B833620C5C31}" dt="2025-07-16T11:17:51.490" v="3" actId="20577"/>
        <pc:sldMkLst>
          <pc:docMk/>
          <pc:sldMk cId="1780388249" sldId="272"/>
        </pc:sldMkLst>
        <pc:spChg chg="mod">
          <ac:chgData name="Mrs H Smith" userId="S::hsmith@ourladyrosary.co.uk::0b423912-8175-4401-98b1-20f4a64b7f26" providerId="AD" clId="Web-{B70B2360-90CE-DEDE-6C7A-B833620C5C31}" dt="2025-07-16T11:17:51.490" v="3" actId="20577"/>
          <ac:spMkLst>
            <pc:docMk/>
            <pc:sldMk cId="1780388249" sldId="272"/>
            <ac:spMk id="8" creationId="{BFE4D491-9675-7892-F575-055A32391D60}"/>
          </ac:spMkLst>
        </pc:spChg>
      </pc:sldChg>
      <pc:sldChg chg="modSp">
        <pc:chgData name="Mrs H Smith" userId="S::hsmith@ourladyrosary.co.uk::0b423912-8175-4401-98b1-20f4a64b7f26" providerId="AD" clId="Web-{B70B2360-90CE-DEDE-6C7A-B833620C5C31}" dt="2025-07-16T11:19:02.335" v="8" actId="20577"/>
        <pc:sldMkLst>
          <pc:docMk/>
          <pc:sldMk cId="80687346" sldId="275"/>
        </pc:sldMkLst>
        <pc:spChg chg="mod">
          <ac:chgData name="Mrs H Smith" userId="S::hsmith@ourladyrosary.co.uk::0b423912-8175-4401-98b1-20f4a64b7f26" providerId="AD" clId="Web-{B70B2360-90CE-DEDE-6C7A-B833620C5C31}" dt="2025-07-16T11:19:02.335" v="8" actId="20577"/>
          <ac:spMkLst>
            <pc:docMk/>
            <pc:sldMk cId="80687346" sldId="275"/>
            <ac:spMk id="4" creationId="{BB749A1A-404C-E8B7-C804-969B76D15EF3}"/>
          </ac:spMkLst>
        </pc:spChg>
      </pc:sldChg>
      <pc:sldChg chg="add replId">
        <pc:chgData name="Mrs H Smith" userId="S::hsmith@ourladyrosary.co.uk::0b423912-8175-4401-98b1-20f4a64b7f26" providerId="AD" clId="Web-{B70B2360-90CE-DEDE-6C7A-B833620C5C31}" dt="2025-07-16T11:19:12.086" v="9"/>
        <pc:sldMkLst>
          <pc:docMk/>
          <pc:sldMk cId="3652255186" sldId="276"/>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sv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sp>
        <p:nvSpPr>
          <p:cNvPr id="2" name="Freeform 2"/>
          <p:cNvSpPr/>
          <p:nvPr/>
        </p:nvSpPr>
        <p:spPr>
          <a:xfrm>
            <a:off x="0" y="-1653964"/>
            <a:ext cx="18291356" cy="11940964"/>
          </a:xfrm>
          <a:custGeom>
            <a:avLst/>
            <a:gdLst/>
            <a:ahLst/>
            <a:cxnLst/>
            <a:rect l="l" t="t" r="r" b="b"/>
            <a:pathLst>
              <a:path w="18291356" h="11940964">
                <a:moveTo>
                  <a:pt x="0" y="0"/>
                </a:moveTo>
                <a:lnTo>
                  <a:pt x="18291356" y="0"/>
                </a:lnTo>
                <a:lnTo>
                  <a:pt x="18291356" y="11940964"/>
                </a:lnTo>
                <a:lnTo>
                  <a:pt x="0" y="11940964"/>
                </a:lnTo>
                <a:lnTo>
                  <a:pt x="0" y="0"/>
                </a:lnTo>
                <a:close/>
              </a:path>
            </a:pathLst>
          </a:custGeom>
          <a:blipFill>
            <a:blip r:embed="rId2">
              <a:alphaModFix amt="51000"/>
            </a:blip>
            <a:stretch>
              <a:fillRect r="-41166" b="-21635"/>
            </a:stretch>
          </a:blipFill>
        </p:spPr>
      </p:sp>
      <p:sp>
        <p:nvSpPr>
          <p:cNvPr id="3" name="Freeform 3"/>
          <p:cNvSpPr/>
          <p:nvPr/>
        </p:nvSpPr>
        <p:spPr>
          <a:xfrm rot="-8392799">
            <a:off x="8091483" y="-2091860"/>
            <a:ext cx="11115603" cy="5989376"/>
          </a:xfrm>
          <a:custGeom>
            <a:avLst/>
            <a:gdLst/>
            <a:ahLst/>
            <a:cxnLst/>
            <a:rect l="l" t="t" r="r" b="b"/>
            <a:pathLst>
              <a:path w="11115603" h="5989376">
                <a:moveTo>
                  <a:pt x="0" y="0"/>
                </a:moveTo>
                <a:lnTo>
                  <a:pt x="11115603" y="0"/>
                </a:lnTo>
                <a:lnTo>
                  <a:pt x="11115603" y="5989376"/>
                </a:lnTo>
                <a:lnTo>
                  <a:pt x="0" y="5989376"/>
                </a:lnTo>
                <a:lnTo>
                  <a:pt x="0" y="0"/>
                </a:lnTo>
                <a:close/>
              </a:path>
            </a:pathLst>
          </a:custGeom>
          <a:blipFill>
            <a:blip r:embed="rId3">
              <a:extLst>
                <a:ext uri="{96DAC541-7B7A-43D3-8B79-37D633B846F1}">
                  <asvg:svgBlip xmlns:asvg="http://schemas.microsoft.com/office/drawing/2016/SVG/main" r:embed="rId4"/>
                </a:ext>
              </a:extLst>
            </a:blip>
            <a:stretch>
              <a:fillRect b="-40372"/>
            </a:stretch>
          </a:blipFill>
        </p:spPr>
      </p:sp>
      <p:grpSp>
        <p:nvGrpSpPr>
          <p:cNvPr id="4" name="Group 4"/>
          <p:cNvGrpSpPr/>
          <p:nvPr/>
        </p:nvGrpSpPr>
        <p:grpSpPr>
          <a:xfrm>
            <a:off x="1028700" y="7786319"/>
            <a:ext cx="9073853" cy="1073221"/>
            <a:chOff x="0" y="0"/>
            <a:chExt cx="12098470" cy="1430962"/>
          </a:xfrm>
        </p:grpSpPr>
        <p:grpSp>
          <p:nvGrpSpPr>
            <p:cNvPr id="5" name="Group 5"/>
            <p:cNvGrpSpPr/>
            <p:nvPr/>
          </p:nvGrpSpPr>
          <p:grpSpPr>
            <a:xfrm>
              <a:off x="0" y="0"/>
              <a:ext cx="12098470" cy="1430962"/>
              <a:chOff x="0" y="0"/>
              <a:chExt cx="23094247" cy="2740745"/>
            </a:xfrm>
          </p:grpSpPr>
          <p:sp>
            <p:nvSpPr>
              <p:cNvPr id="6" name="Freeform 6"/>
              <p:cNvSpPr/>
              <p:nvPr/>
            </p:nvSpPr>
            <p:spPr>
              <a:xfrm>
                <a:off x="0" y="0"/>
                <a:ext cx="23094248" cy="2740745"/>
              </a:xfrm>
              <a:custGeom>
                <a:avLst/>
                <a:gdLst/>
                <a:ahLst/>
                <a:cxnLst/>
                <a:rect l="l" t="t" r="r" b="b"/>
                <a:pathLst>
                  <a:path w="23094248" h="2740745">
                    <a:moveTo>
                      <a:pt x="23094248" y="2740745"/>
                    </a:moveTo>
                    <a:lnTo>
                      <a:pt x="1124331" y="2740745"/>
                    </a:lnTo>
                    <a:cubicBezTo>
                      <a:pt x="503428" y="2740745"/>
                      <a:pt x="0" y="2237317"/>
                      <a:pt x="0" y="1616414"/>
                    </a:cubicBezTo>
                    <a:lnTo>
                      <a:pt x="0" y="0"/>
                    </a:lnTo>
                    <a:lnTo>
                      <a:pt x="21969916" y="0"/>
                    </a:lnTo>
                    <a:cubicBezTo>
                      <a:pt x="22590947" y="0"/>
                      <a:pt x="23094248" y="503428"/>
                      <a:pt x="23094248" y="1124331"/>
                    </a:cubicBezTo>
                    <a:lnTo>
                      <a:pt x="23094248" y="2740745"/>
                    </a:lnTo>
                    <a:close/>
                  </a:path>
                </a:pathLst>
              </a:custGeom>
              <a:solidFill>
                <a:srgbClr val="6699CE"/>
              </a:solidFill>
            </p:spPr>
          </p:sp>
        </p:grpSp>
        <p:sp>
          <p:nvSpPr>
            <p:cNvPr id="7" name="TextBox 7"/>
            <p:cNvSpPr txBox="1"/>
            <p:nvPr/>
          </p:nvSpPr>
          <p:spPr>
            <a:xfrm>
              <a:off x="733187" y="285798"/>
              <a:ext cx="10632096" cy="783167"/>
            </a:xfrm>
            <a:prstGeom prst="rect">
              <a:avLst/>
            </a:prstGeom>
          </p:spPr>
          <p:txBody>
            <a:bodyPr lIns="0" tIns="0" rIns="0" bIns="0" rtlCol="0" anchor="t">
              <a:spAutoFit/>
            </a:bodyPr>
            <a:lstStyle/>
            <a:p>
              <a:pPr marL="0" lvl="0" indent="0" algn="ctr">
                <a:lnSpc>
                  <a:spcPts val="4900"/>
                </a:lnSpc>
                <a:spcBef>
                  <a:spcPct val="0"/>
                </a:spcBef>
              </a:pPr>
              <a:r>
                <a:rPr lang="en-US" sz="3500" b="1">
                  <a:solidFill>
                    <a:srgbClr val="F8FCFF"/>
                  </a:solidFill>
                  <a:latin typeface="HK Grotesk Bold"/>
                  <a:ea typeface="HK Grotesk Bold"/>
                  <a:cs typeface="HK Grotesk Bold"/>
                  <a:sym typeface="HK Grotesk Bold"/>
                </a:rPr>
                <a:t>PRIMARY SCHOOL </a:t>
              </a:r>
            </a:p>
          </p:txBody>
        </p:sp>
      </p:grpSp>
      <p:sp>
        <p:nvSpPr>
          <p:cNvPr id="8" name="TextBox 8"/>
          <p:cNvSpPr txBox="1"/>
          <p:nvPr/>
        </p:nvSpPr>
        <p:spPr>
          <a:xfrm>
            <a:off x="1028700" y="5362575"/>
            <a:ext cx="11734276" cy="2248536"/>
          </a:xfrm>
          <a:prstGeom prst="rect">
            <a:avLst/>
          </a:prstGeom>
        </p:spPr>
        <p:txBody>
          <a:bodyPr lIns="0" tIns="0" rIns="0" bIns="0" rtlCol="0" anchor="t">
            <a:spAutoFit/>
          </a:bodyPr>
          <a:lstStyle/>
          <a:p>
            <a:pPr algn="l">
              <a:lnSpc>
                <a:spcPts val="8170"/>
              </a:lnSpc>
            </a:pPr>
            <a:r>
              <a:rPr lang="en-US" sz="9500" b="1">
                <a:solidFill>
                  <a:srgbClr val="F8FCFF"/>
                </a:solidFill>
                <a:latin typeface="Telegraf Heavy"/>
                <a:ea typeface="Telegraf Heavy"/>
                <a:cs typeface="Telegraf Heavy"/>
                <a:sym typeface="Telegraf Heavy"/>
              </a:rPr>
              <a:t>Our Lady of the Rosary </a:t>
            </a:r>
          </a:p>
        </p:txBody>
      </p:sp>
      <p:sp>
        <p:nvSpPr>
          <p:cNvPr id="9" name="Freeform 9"/>
          <p:cNvSpPr/>
          <p:nvPr/>
        </p:nvSpPr>
        <p:spPr>
          <a:xfrm>
            <a:off x="15036893" y="0"/>
            <a:ext cx="3254463" cy="3391625"/>
          </a:xfrm>
          <a:custGeom>
            <a:avLst/>
            <a:gdLst/>
            <a:ahLst/>
            <a:cxnLst/>
            <a:rect l="l" t="t" r="r" b="b"/>
            <a:pathLst>
              <a:path w="3254463" h="3391625">
                <a:moveTo>
                  <a:pt x="0" y="0"/>
                </a:moveTo>
                <a:lnTo>
                  <a:pt x="3254463" y="0"/>
                </a:lnTo>
                <a:lnTo>
                  <a:pt x="3254463" y="3391625"/>
                </a:lnTo>
                <a:lnTo>
                  <a:pt x="0" y="3391625"/>
                </a:lnTo>
                <a:lnTo>
                  <a:pt x="0" y="0"/>
                </a:lnTo>
                <a:close/>
              </a:path>
            </a:pathLst>
          </a:custGeom>
          <a:blipFill>
            <a:blip r:embed="rId5"/>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021FDB-90DA-4A11-9EBE-D69757ED900B}"/>
              </a:ext>
            </a:extLst>
          </p:cNvPr>
          <p:cNvSpPr>
            <a:spLocks noGrp="1"/>
          </p:cNvSpPr>
          <p:nvPr>
            <p:ph idx="1"/>
          </p:nvPr>
        </p:nvSpPr>
        <p:spPr>
          <a:xfrm>
            <a:off x="6404" y="1233479"/>
            <a:ext cx="13120967" cy="5087058"/>
          </a:xfrm>
        </p:spPr>
        <p:txBody>
          <a:bodyPr vert="horz" lIns="91440" tIns="45720" rIns="91440" bIns="45720" rtlCol="0" anchor="t">
            <a:no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marL="0" indent="0" algn="just">
              <a:buNone/>
            </a:pPr>
            <a:r>
              <a:rPr lang="en-GB" sz="6600" b="1" u="sng" dirty="0">
                <a:latin typeface="Comic Sans MS"/>
              </a:rPr>
              <a:t>School Day</a:t>
            </a:r>
            <a:endParaRPr lang="en-US"/>
          </a:p>
          <a:p>
            <a:pPr marL="0" indent="0" algn="just">
              <a:buNone/>
            </a:pPr>
            <a:endParaRPr lang="en-GB" dirty="0">
              <a:latin typeface="Comic Sans MS"/>
            </a:endParaRPr>
          </a:p>
          <a:p>
            <a:pPr marL="0" indent="0" algn="just">
              <a:buNone/>
            </a:pPr>
            <a:r>
              <a:rPr lang="en-GB" dirty="0">
                <a:latin typeface="Comic Sans MS"/>
              </a:rPr>
              <a:t>The main school gates are opened at 8.35am, pupils proceed directly to their classrooms via their external doors. </a:t>
            </a:r>
          </a:p>
          <a:p>
            <a:pPr marL="0" indent="0" algn="just">
              <a:buNone/>
            </a:pPr>
            <a:r>
              <a:rPr lang="en-GB" dirty="0">
                <a:latin typeface="Comic Sans MS"/>
              </a:rPr>
              <a:t>Registration is undertaken at 8.40am. </a:t>
            </a:r>
          </a:p>
          <a:p>
            <a:pPr marL="0" indent="0" algn="just">
              <a:buNone/>
            </a:pPr>
            <a:r>
              <a:rPr lang="en-GB" dirty="0">
                <a:latin typeface="Comic Sans MS"/>
              </a:rPr>
              <a:t>If a child arrives at school after 8.40am they will be signed in late and escorted to their external classroom doors. </a:t>
            </a:r>
          </a:p>
          <a:p>
            <a:pPr marL="0" indent="0" algn="just">
              <a:buNone/>
            </a:pPr>
            <a:r>
              <a:rPr lang="en-GB" dirty="0">
                <a:latin typeface="Comic Sans MS"/>
              </a:rPr>
              <a:t>If your child will be absent from school, please ensure you ring and inform the School Office before 9.15am. Messages may be left on the answer machine. </a:t>
            </a:r>
          </a:p>
          <a:p>
            <a:pPr marL="0" indent="0" algn="just">
              <a:buNone/>
            </a:pPr>
            <a:r>
              <a:rPr lang="en-GB" dirty="0">
                <a:latin typeface="Comic Sans MS"/>
              </a:rPr>
              <a:t>In cases of sickness and diarrhoea children must remain at home for 48 hours after the last time they displayed any symptoms. </a:t>
            </a:r>
          </a:p>
          <a:p>
            <a:pPr marL="0" indent="0" algn="just">
              <a:buNone/>
            </a:pPr>
            <a:r>
              <a:rPr lang="en-GB" dirty="0">
                <a:latin typeface="Comic Sans MS"/>
              </a:rPr>
              <a:t>The school will not authorise any holidays taken during school time. Notification of planned absences must be recorded on the school form and submitted to the Headteacher. Absences will only be authorised in exceptional circumstances.</a:t>
            </a:r>
          </a:p>
        </p:txBody>
      </p:sp>
      <p:pic>
        <p:nvPicPr>
          <p:cNvPr id="5" name="Picture 4">
            <a:extLst>
              <a:ext uri="{FF2B5EF4-FFF2-40B4-BE49-F238E27FC236}">
                <a16:creationId xmlns:a16="http://schemas.microsoft.com/office/drawing/2014/main" id="{1500EAF5-F24B-40A7-8EBB-26E684F3B9E2}"/>
              </a:ext>
            </a:extLst>
          </p:cNvPr>
          <p:cNvPicPr>
            <a:picLocks noChangeAspect="1"/>
          </p:cNvPicPr>
          <p:nvPr/>
        </p:nvPicPr>
        <p:blipFill>
          <a:blip r:embed="rId2"/>
          <a:stretch>
            <a:fillRect/>
          </a:stretch>
        </p:blipFill>
        <p:spPr>
          <a:xfrm>
            <a:off x="13630083" y="4998"/>
            <a:ext cx="4443914" cy="6129206"/>
          </a:xfrm>
          <a:prstGeom prst="rect">
            <a:avLst/>
          </a:prstGeom>
        </p:spPr>
      </p:pic>
    </p:spTree>
    <p:extLst>
      <p:ext uri="{BB962C8B-B14F-4D97-AF65-F5344CB8AC3E}">
        <p14:creationId xmlns:p14="http://schemas.microsoft.com/office/powerpoint/2010/main" val="1191448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sp>
        <p:nvSpPr>
          <p:cNvPr id="2" name="AutoShape 2"/>
          <p:cNvSpPr/>
          <p:nvPr/>
        </p:nvSpPr>
        <p:spPr>
          <a:xfrm rot="8100003">
            <a:off x="16620341" y="5129608"/>
            <a:ext cx="1956574" cy="0"/>
          </a:xfrm>
          <a:prstGeom prst="line">
            <a:avLst/>
          </a:prstGeom>
          <a:ln w="9525" cap="rnd">
            <a:solidFill>
              <a:srgbClr val="FFFFFF"/>
            </a:solidFill>
            <a:prstDash val="solid"/>
            <a:headEnd type="none" w="sm" len="sm"/>
            <a:tailEnd type="none" w="sm" len="sm"/>
          </a:ln>
        </p:spPr>
      </p:sp>
      <p:sp>
        <p:nvSpPr>
          <p:cNvPr id="3" name="AutoShape 3"/>
          <p:cNvSpPr/>
          <p:nvPr/>
        </p:nvSpPr>
        <p:spPr>
          <a:xfrm rot="8100000">
            <a:off x="12874007" y="7021908"/>
            <a:ext cx="6345678" cy="0"/>
          </a:xfrm>
          <a:prstGeom prst="line">
            <a:avLst/>
          </a:prstGeom>
          <a:ln w="9525" cap="rnd">
            <a:solidFill>
              <a:srgbClr val="FFFFFF"/>
            </a:solidFill>
            <a:prstDash val="solid"/>
            <a:headEnd type="none" w="sm" len="sm"/>
            <a:tailEnd type="none" w="sm" len="sm"/>
          </a:ln>
        </p:spPr>
      </p:sp>
      <p:sp>
        <p:nvSpPr>
          <p:cNvPr id="4" name="AutoShape 4"/>
          <p:cNvSpPr/>
          <p:nvPr/>
        </p:nvSpPr>
        <p:spPr>
          <a:xfrm rot="8100000">
            <a:off x="14839158" y="6350000"/>
            <a:ext cx="4043361" cy="0"/>
          </a:xfrm>
          <a:prstGeom prst="line">
            <a:avLst/>
          </a:prstGeom>
          <a:ln w="9525" cap="rnd">
            <a:solidFill>
              <a:srgbClr val="FFFFFF"/>
            </a:solidFill>
            <a:prstDash val="solid"/>
            <a:headEnd type="none" w="sm" len="sm"/>
            <a:tailEnd type="none" w="sm" len="sm"/>
          </a:ln>
        </p:spPr>
      </p:sp>
      <p:sp>
        <p:nvSpPr>
          <p:cNvPr id="5" name="AutoShape 5"/>
          <p:cNvSpPr/>
          <p:nvPr/>
        </p:nvSpPr>
        <p:spPr>
          <a:xfrm rot="8100001">
            <a:off x="15092021" y="5996385"/>
            <a:ext cx="3763850" cy="0"/>
          </a:xfrm>
          <a:prstGeom prst="line">
            <a:avLst/>
          </a:prstGeom>
          <a:ln w="19050" cap="rnd">
            <a:solidFill>
              <a:srgbClr val="FFFFFF"/>
            </a:solidFill>
            <a:prstDash val="solid"/>
            <a:headEnd type="none" w="sm" len="sm"/>
            <a:tailEnd type="none" w="sm" len="sm"/>
          </a:ln>
        </p:spPr>
      </p:sp>
      <p:sp>
        <p:nvSpPr>
          <p:cNvPr id="6" name="AutoShape 6"/>
          <p:cNvSpPr/>
          <p:nvPr/>
        </p:nvSpPr>
        <p:spPr>
          <a:xfrm rot="8100002">
            <a:off x="15953393" y="6467476"/>
            <a:ext cx="2754694" cy="0"/>
          </a:xfrm>
          <a:prstGeom prst="line">
            <a:avLst/>
          </a:prstGeom>
          <a:ln w="19050" cap="rnd">
            <a:solidFill>
              <a:srgbClr val="FFFFFF"/>
            </a:solidFill>
            <a:prstDash val="solid"/>
            <a:headEnd type="none" w="sm" len="sm"/>
            <a:tailEnd type="none" w="sm" len="sm"/>
          </a:ln>
        </p:spPr>
      </p:sp>
      <p:grpSp>
        <p:nvGrpSpPr>
          <p:cNvPr id="7" name="Group 7"/>
          <p:cNvGrpSpPr/>
          <p:nvPr/>
        </p:nvGrpSpPr>
        <p:grpSpPr>
          <a:xfrm>
            <a:off x="1718082" y="563551"/>
            <a:ext cx="12801600" cy="1666790"/>
            <a:chOff x="0" y="0"/>
            <a:chExt cx="17068800" cy="2222386"/>
          </a:xfrm>
        </p:grpSpPr>
        <p:sp>
          <p:nvSpPr>
            <p:cNvPr id="8" name="Freeform 8"/>
            <p:cNvSpPr/>
            <p:nvPr/>
          </p:nvSpPr>
          <p:spPr>
            <a:xfrm>
              <a:off x="0" y="0"/>
              <a:ext cx="17068800" cy="2222386"/>
            </a:xfrm>
            <a:custGeom>
              <a:avLst/>
              <a:gdLst/>
              <a:ahLst/>
              <a:cxnLst/>
              <a:rect l="l" t="t" r="r" b="b"/>
              <a:pathLst>
                <a:path w="17068800" h="2222386">
                  <a:moveTo>
                    <a:pt x="0" y="0"/>
                  </a:moveTo>
                  <a:lnTo>
                    <a:pt x="17068800" y="0"/>
                  </a:lnTo>
                  <a:lnTo>
                    <a:pt x="17068800" y="2222386"/>
                  </a:lnTo>
                  <a:lnTo>
                    <a:pt x="0" y="2222386"/>
                  </a:lnTo>
                  <a:close/>
                </a:path>
              </a:pathLst>
            </a:custGeom>
            <a:solidFill>
              <a:srgbClr val="000000">
                <a:alpha val="0"/>
              </a:srgbClr>
            </a:solidFill>
          </p:spPr>
        </p:sp>
        <p:sp>
          <p:nvSpPr>
            <p:cNvPr id="9" name="TextBox 9"/>
            <p:cNvSpPr txBox="1"/>
            <p:nvPr/>
          </p:nvSpPr>
          <p:spPr>
            <a:xfrm>
              <a:off x="0" y="0"/>
              <a:ext cx="17068800" cy="2222386"/>
            </a:xfrm>
            <a:prstGeom prst="rect">
              <a:avLst/>
            </a:prstGeom>
          </p:spPr>
          <p:txBody>
            <a:bodyPr lIns="0" tIns="0" rIns="0" bIns="0" rtlCol="0" anchor="ctr"/>
            <a:lstStyle/>
            <a:p>
              <a:pPr algn="ctr">
                <a:lnSpc>
                  <a:spcPts val="3329"/>
                </a:lnSpc>
              </a:pPr>
              <a:endParaRPr lang="en-US" sz="2750" dirty="0">
                <a:latin typeface="Comic Sans MS"/>
                <a:ea typeface="Comic Sans"/>
                <a:cs typeface="Comic Sans"/>
              </a:endParaRPr>
            </a:p>
            <a:p>
              <a:pPr algn="ctr">
                <a:lnSpc>
                  <a:spcPts val="3329"/>
                </a:lnSpc>
              </a:pPr>
              <a:r>
                <a:rPr lang="en-US" sz="4800" dirty="0">
                  <a:latin typeface="Comic Sans MS"/>
                  <a:ea typeface="Comic Sans"/>
                  <a:cs typeface="Comic Sans"/>
                  <a:sym typeface="Comic Sans"/>
                </a:rPr>
                <a:t>Attendance really matters</a:t>
              </a:r>
              <a:r>
                <a:rPr lang="en-US" sz="3600" dirty="0">
                  <a:latin typeface="Comic Sans MS"/>
                  <a:ea typeface="Comic Sans"/>
                  <a:cs typeface="Comic Sans"/>
                  <a:sym typeface="Comic Sans"/>
                </a:rPr>
                <a:t>!</a:t>
              </a:r>
              <a:endParaRPr lang="en-US" sz="3600" dirty="0">
                <a:latin typeface="Comic Sans MS"/>
                <a:ea typeface="Comic Sans"/>
                <a:cs typeface="Comic Sans"/>
              </a:endParaRPr>
            </a:p>
            <a:p>
              <a:pPr algn="ctr">
                <a:lnSpc>
                  <a:spcPts val="3329"/>
                </a:lnSpc>
              </a:pPr>
              <a:r>
                <a:rPr lang="en-US" sz="2750" dirty="0">
                  <a:latin typeface="Comic Sans MS"/>
                  <a:ea typeface="Comic Sans"/>
                  <a:cs typeface="Comic Sans"/>
                  <a:sym typeface="Comic Sans"/>
                </a:rPr>
                <a:t> </a:t>
              </a:r>
              <a:endParaRPr lang="en-US" sz="2750">
                <a:latin typeface="Comic Sans MS"/>
                <a:ea typeface="Comic Sans"/>
                <a:cs typeface="Comic Sans"/>
              </a:endParaRPr>
            </a:p>
          </p:txBody>
        </p:sp>
      </p:grpSp>
      <p:grpSp>
        <p:nvGrpSpPr>
          <p:cNvPr id="10" name="Group 10"/>
          <p:cNvGrpSpPr/>
          <p:nvPr/>
        </p:nvGrpSpPr>
        <p:grpSpPr>
          <a:xfrm>
            <a:off x="469771" y="5995866"/>
            <a:ext cx="9573962" cy="4129663"/>
            <a:chOff x="0" y="0"/>
            <a:chExt cx="12765282" cy="5506218"/>
          </a:xfrm>
        </p:grpSpPr>
        <p:sp>
          <p:nvSpPr>
            <p:cNvPr id="11" name="Freeform 11"/>
            <p:cNvSpPr/>
            <p:nvPr/>
          </p:nvSpPr>
          <p:spPr>
            <a:xfrm>
              <a:off x="0" y="0"/>
              <a:ext cx="12765278" cy="5506212"/>
            </a:xfrm>
            <a:custGeom>
              <a:avLst/>
              <a:gdLst/>
              <a:ahLst/>
              <a:cxnLst/>
              <a:rect l="l" t="t" r="r" b="b"/>
              <a:pathLst>
                <a:path w="12765278" h="5506212">
                  <a:moveTo>
                    <a:pt x="0" y="0"/>
                  </a:moveTo>
                  <a:lnTo>
                    <a:pt x="12765278" y="0"/>
                  </a:lnTo>
                  <a:lnTo>
                    <a:pt x="12765278" y="5506212"/>
                  </a:lnTo>
                  <a:lnTo>
                    <a:pt x="0" y="5506212"/>
                  </a:lnTo>
                  <a:lnTo>
                    <a:pt x="0" y="0"/>
                  </a:lnTo>
                  <a:close/>
                </a:path>
              </a:pathLst>
            </a:custGeom>
            <a:blipFill>
              <a:blip r:embed="rId2"/>
              <a:stretch>
                <a:fillRect/>
              </a:stretch>
            </a:blipFill>
          </p:spPr>
        </p:sp>
      </p:grpSp>
      <p:grpSp>
        <p:nvGrpSpPr>
          <p:cNvPr id="12" name="Group 12"/>
          <p:cNvGrpSpPr/>
          <p:nvPr/>
        </p:nvGrpSpPr>
        <p:grpSpPr>
          <a:xfrm>
            <a:off x="11381217" y="1676679"/>
            <a:ext cx="5615770" cy="7887801"/>
            <a:chOff x="0" y="0"/>
            <a:chExt cx="7487694" cy="10517068"/>
          </a:xfrm>
        </p:grpSpPr>
        <p:sp>
          <p:nvSpPr>
            <p:cNvPr id="13" name="Freeform 13"/>
            <p:cNvSpPr/>
            <p:nvPr/>
          </p:nvSpPr>
          <p:spPr>
            <a:xfrm>
              <a:off x="0" y="0"/>
              <a:ext cx="7487666" cy="10517124"/>
            </a:xfrm>
            <a:custGeom>
              <a:avLst/>
              <a:gdLst/>
              <a:ahLst/>
              <a:cxnLst/>
              <a:rect l="l" t="t" r="r" b="b"/>
              <a:pathLst>
                <a:path w="7487666" h="10517124">
                  <a:moveTo>
                    <a:pt x="0" y="0"/>
                  </a:moveTo>
                  <a:lnTo>
                    <a:pt x="7487666" y="0"/>
                  </a:lnTo>
                  <a:lnTo>
                    <a:pt x="7487666" y="10517124"/>
                  </a:lnTo>
                  <a:lnTo>
                    <a:pt x="0" y="10517124"/>
                  </a:lnTo>
                  <a:lnTo>
                    <a:pt x="0" y="0"/>
                  </a:lnTo>
                  <a:close/>
                </a:path>
              </a:pathLst>
            </a:custGeom>
            <a:blipFill>
              <a:blip r:embed="rId3"/>
              <a:stretch>
                <a:fillRect/>
              </a:stretch>
            </a:blipFill>
          </p:spPr>
        </p:sp>
      </p:grpSp>
      <p:sp>
        <p:nvSpPr>
          <p:cNvPr id="14" name="TextBox 14"/>
          <p:cNvSpPr txBox="1"/>
          <p:nvPr/>
        </p:nvSpPr>
        <p:spPr>
          <a:xfrm>
            <a:off x="1431728" y="3372426"/>
            <a:ext cx="8612005" cy="1231106"/>
          </a:xfrm>
          <a:prstGeom prst="rect">
            <a:avLst/>
          </a:prstGeom>
        </p:spPr>
        <p:txBody>
          <a:bodyPr lIns="0" tIns="0" rIns="0" bIns="0" rtlCol="0" anchor="t">
            <a:spAutoFit/>
          </a:bodyPr>
          <a:lstStyle/>
          <a:p>
            <a:pPr algn="l">
              <a:lnSpc>
                <a:spcPts val="4807"/>
              </a:lnSpc>
            </a:pPr>
            <a:r>
              <a:rPr lang="en-US" sz="4000" dirty="0">
                <a:latin typeface="Comic Sans MS"/>
                <a:ea typeface="Comic Sans"/>
                <a:cs typeface="Comic Sans"/>
                <a:sym typeface="Comic Sans"/>
              </a:rPr>
              <a:t>Rewards will be given out termly and at the end of the year.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4D726-80B6-4FBB-89F7-920DE8075797}"/>
              </a:ext>
            </a:extLst>
          </p:cNvPr>
          <p:cNvSpPr>
            <a:spLocks noGrp="1"/>
          </p:cNvSpPr>
          <p:nvPr>
            <p:ph type="title"/>
          </p:nvPr>
        </p:nvSpPr>
        <p:spPr>
          <a:xfrm>
            <a:off x="1384127" y="2182634"/>
            <a:ext cx="12801600" cy="1920239"/>
          </a:xfrm>
        </p:spPr>
        <p:txBody>
          <a:bodyPr>
            <a:norm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algn="ctr"/>
            <a:br>
              <a:rPr lang="en-GB" sz="2400" b="0" i="0" cap="none">
                <a:effectLst/>
                <a:latin typeface="tahoma" panose="020B0604030504040204" pitchFamily="34" charset="0"/>
              </a:rPr>
            </a:br>
            <a:br>
              <a:rPr lang="en-GB" sz="2400" b="0" i="0" cap="none">
                <a:effectLst/>
                <a:latin typeface="tahoma" panose="020B0604030504040204" pitchFamily="34" charset="0"/>
              </a:rPr>
            </a:br>
            <a:endParaRPr lang="en-GB" sz="2400" cap="none"/>
          </a:p>
        </p:txBody>
      </p:sp>
      <p:sp>
        <p:nvSpPr>
          <p:cNvPr id="3" name="Content Placeholder 2">
            <a:extLst>
              <a:ext uri="{FF2B5EF4-FFF2-40B4-BE49-F238E27FC236}">
                <a16:creationId xmlns:a16="http://schemas.microsoft.com/office/drawing/2014/main" id="{24A3FFB9-7DDF-40B8-BBBE-9C4CB25476C3}"/>
              </a:ext>
            </a:extLst>
          </p:cNvPr>
          <p:cNvSpPr>
            <a:spLocks noGrp="1"/>
          </p:cNvSpPr>
          <p:nvPr>
            <p:ph idx="1"/>
          </p:nvPr>
        </p:nvSpPr>
        <p:spPr>
          <a:xfrm>
            <a:off x="5983635" y="146105"/>
            <a:ext cx="5674659" cy="915395"/>
          </a:xfrm>
        </p:spPr>
        <p:txBody>
          <a:bodyPr vert="horz" lIns="91440" tIns="45720" rIns="91440" bIns="45720" rtlCol="0" anchor="t">
            <a:no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marL="0" indent="0" algn="ctr">
              <a:buNone/>
            </a:pPr>
            <a:r>
              <a:rPr lang="en-GB" sz="4400" b="1" u="sng" dirty="0">
                <a:latin typeface="Comic Sans MS"/>
              </a:rPr>
              <a:t>Uniform</a:t>
            </a:r>
          </a:p>
        </p:txBody>
      </p:sp>
      <p:sp>
        <p:nvSpPr>
          <p:cNvPr id="7" name="TextBox 6">
            <a:extLst>
              <a:ext uri="{FF2B5EF4-FFF2-40B4-BE49-F238E27FC236}">
                <a16:creationId xmlns:a16="http://schemas.microsoft.com/office/drawing/2014/main" id="{3515E3C8-4B80-43EF-ABC7-849B7C621CBC}"/>
              </a:ext>
            </a:extLst>
          </p:cNvPr>
          <p:cNvSpPr txBox="1"/>
          <p:nvPr/>
        </p:nvSpPr>
        <p:spPr>
          <a:xfrm>
            <a:off x="8012" y="2910385"/>
            <a:ext cx="16828937" cy="7232749"/>
          </a:xfrm>
          <a:prstGeom prst="rect">
            <a:avLst/>
          </a:prstGeom>
          <a:noFill/>
        </p:spPr>
        <p:txBody>
          <a:bodyPr wrap="square" lIns="137160" tIns="68580" rIns="137160" bIns="68580" anchor="t">
            <a:sp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algn="ctr"/>
            <a:endParaRPr lang="en-GB" sz="1400"/>
          </a:p>
          <a:p>
            <a:endParaRPr lang="en-GB" sz="1100"/>
          </a:p>
          <a:p>
            <a:r>
              <a:rPr lang="en-GB" sz="2400" b="1" u="sng" dirty="0">
                <a:latin typeface="Comic Sans MS"/>
              </a:rPr>
              <a:t>Boys</a:t>
            </a:r>
          </a:p>
          <a:p>
            <a:r>
              <a:rPr lang="en-GB" sz="2400" dirty="0">
                <a:latin typeface="Comic Sans MS"/>
              </a:rPr>
              <a:t>School tie (optional) </a:t>
            </a:r>
          </a:p>
          <a:p>
            <a:r>
              <a:rPr lang="en-GB" sz="2400" dirty="0">
                <a:latin typeface="Comic Sans MS"/>
              </a:rPr>
              <a:t>Blue or white cotton shirts/polo shirt </a:t>
            </a:r>
          </a:p>
          <a:p>
            <a:r>
              <a:rPr lang="en-GB" sz="2400" dirty="0">
                <a:latin typeface="Comic Sans MS"/>
              </a:rPr>
              <a:t>Grey trousers /shorts</a:t>
            </a:r>
          </a:p>
          <a:p>
            <a:r>
              <a:rPr lang="en-GB" sz="2400" dirty="0">
                <a:latin typeface="Comic Sans MS"/>
              </a:rPr>
              <a:t>Navy jumper or sweatshirt - school logo optional</a:t>
            </a:r>
          </a:p>
          <a:p>
            <a:r>
              <a:rPr lang="en-GB" sz="2400" dirty="0">
                <a:latin typeface="Comic Sans MS"/>
              </a:rPr>
              <a:t>Socks must be grey/black, not white </a:t>
            </a:r>
          </a:p>
          <a:p>
            <a:endParaRPr lang="en-GB" sz="2400" dirty="0">
              <a:latin typeface="Comic Sans MS"/>
            </a:endParaRPr>
          </a:p>
          <a:p>
            <a:r>
              <a:rPr lang="en-GB" sz="2400" b="1" u="sng" dirty="0">
                <a:latin typeface="Comic Sans MS"/>
              </a:rPr>
              <a:t>Girls</a:t>
            </a:r>
          </a:p>
          <a:p>
            <a:r>
              <a:rPr lang="en-GB" sz="2400" dirty="0">
                <a:latin typeface="Comic Sans MS"/>
              </a:rPr>
              <a:t>School tie (optional) </a:t>
            </a:r>
          </a:p>
          <a:p>
            <a:r>
              <a:rPr lang="en-GB" sz="2400" dirty="0">
                <a:latin typeface="Comic Sans MS"/>
              </a:rPr>
              <a:t>Blue or white cotton shirts/polo shirt </a:t>
            </a:r>
          </a:p>
          <a:p>
            <a:r>
              <a:rPr lang="en-GB" sz="2400" dirty="0">
                <a:latin typeface="Comic Sans MS"/>
              </a:rPr>
              <a:t>Grey trousers/ grey skirt/ grey pinafore </a:t>
            </a:r>
          </a:p>
          <a:p>
            <a:r>
              <a:rPr lang="en-GB" sz="2400" dirty="0">
                <a:latin typeface="Comic Sans MS"/>
              </a:rPr>
              <a:t>Navy jumper/ sweatshirt/ cardigan -school logo optional </a:t>
            </a:r>
          </a:p>
          <a:p>
            <a:r>
              <a:rPr lang="en-GB" sz="2400" dirty="0">
                <a:latin typeface="Comic Sans MS"/>
              </a:rPr>
              <a:t>Blue checked dress (summer) </a:t>
            </a:r>
          </a:p>
          <a:p>
            <a:endParaRPr lang="en-GB" sz="2400" dirty="0">
              <a:latin typeface="Comic Sans MS"/>
            </a:endParaRPr>
          </a:p>
          <a:p>
            <a:endParaRPr lang="en-GB" sz="2800" dirty="0">
              <a:latin typeface="Comic Sans MS"/>
            </a:endParaRPr>
          </a:p>
          <a:p>
            <a:r>
              <a:rPr lang="en-GB" sz="2400" b="1" u="sng" dirty="0">
                <a:latin typeface="Comic Sans MS"/>
              </a:rPr>
              <a:t>Jewellery</a:t>
            </a:r>
          </a:p>
          <a:p>
            <a:r>
              <a:rPr lang="en-GB" sz="2400" dirty="0">
                <a:latin typeface="Comic Sans MS"/>
              </a:rPr>
              <a:t>Plain stud earrings only, that must be removed or taped for P.E. lessons.</a:t>
            </a:r>
          </a:p>
          <a:p>
            <a:r>
              <a:rPr lang="en-GB" sz="2400" dirty="0">
                <a:latin typeface="Comic Sans MS"/>
              </a:rPr>
              <a:t>Fitness tracker may be worn but no watches.</a:t>
            </a:r>
          </a:p>
        </p:txBody>
      </p:sp>
      <p:sp>
        <p:nvSpPr>
          <p:cNvPr id="5" name="TextBox 4">
            <a:extLst>
              <a:ext uri="{FF2B5EF4-FFF2-40B4-BE49-F238E27FC236}">
                <a16:creationId xmlns:a16="http://schemas.microsoft.com/office/drawing/2014/main" id="{FB1DF16D-C055-98F1-4B2B-BA6FDBED3E35}"/>
              </a:ext>
            </a:extLst>
          </p:cNvPr>
          <p:cNvSpPr txBox="1"/>
          <p:nvPr/>
        </p:nvSpPr>
        <p:spPr>
          <a:xfrm>
            <a:off x="5419" y="1058528"/>
            <a:ext cx="18270746" cy="1862048"/>
          </a:xfrm>
          <a:prstGeom prst="rect">
            <a:avLst/>
          </a:prstGeom>
          <a:noFill/>
        </p:spPr>
        <p:txBody>
          <a:bodyPr rot="0" spcFirstLastPara="0" vertOverflow="overflow" horzOverflow="overflow" vert="horz" wrap="square" lIns="137160" tIns="68580" rIns="137160" bIns="68580" numCol="1" spcCol="0" rtlCol="0" fromWordArt="0" anchor="t" anchorCtr="0" forceAA="0" compatLnSpc="1">
            <a:prstTxWarp prst="textNoShape">
              <a:avLst/>
            </a:prstTxWarp>
            <a:sp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algn="ctr"/>
            <a:r>
              <a:rPr lang="en-GB" sz="2800" dirty="0"/>
              <a:t>T</a:t>
            </a:r>
            <a:r>
              <a:rPr lang="en-GB" sz="2800" dirty="0">
                <a:latin typeface="Comic Sans MS"/>
              </a:rPr>
              <a:t>he expectation is that all children will wear school uniform. This can be purchased from Monkhouse in Stretford Arndale or online. Children are expected to wear sensible, waterproof black trainers. This is due to the children taking part in daily mile activities, and daily access to the forest areas.  All uniform needs to clearly labelled. (Please check this regularly as labels and pen do come off in the wash).</a:t>
            </a:r>
          </a:p>
        </p:txBody>
      </p:sp>
      <p:pic>
        <p:nvPicPr>
          <p:cNvPr id="6" name="Picture 5" descr="A couple of young boys in school uniforms&#10;&#10;AI-generated content may be incorrect.">
            <a:extLst>
              <a:ext uri="{FF2B5EF4-FFF2-40B4-BE49-F238E27FC236}">
                <a16:creationId xmlns:a16="http://schemas.microsoft.com/office/drawing/2014/main" id="{3227C2AC-BB81-0A50-2E63-ED8632412C4D}"/>
              </a:ext>
            </a:extLst>
          </p:cNvPr>
          <p:cNvPicPr>
            <a:picLocks noChangeAspect="1"/>
          </p:cNvPicPr>
          <p:nvPr/>
        </p:nvPicPr>
        <p:blipFill>
          <a:blip r:embed="rId2"/>
          <a:srcRect t="12092" r="-364" b="24346"/>
          <a:stretch>
            <a:fillRect/>
          </a:stretch>
        </p:blipFill>
        <p:spPr>
          <a:xfrm>
            <a:off x="14561483" y="3143249"/>
            <a:ext cx="3721502" cy="5210736"/>
          </a:xfrm>
          <a:prstGeom prst="rect">
            <a:avLst/>
          </a:prstGeom>
          <a:ln>
            <a:noFill/>
          </a:ln>
          <a:effectLst>
            <a:softEdge rad="112500"/>
          </a:effectLst>
        </p:spPr>
      </p:pic>
      <p:pic>
        <p:nvPicPr>
          <p:cNvPr id="8" name="Picture 7" descr="A couple of children standing next to each other&#10;&#10;AI-generated content may be incorrect.">
            <a:extLst>
              <a:ext uri="{FF2B5EF4-FFF2-40B4-BE49-F238E27FC236}">
                <a16:creationId xmlns:a16="http://schemas.microsoft.com/office/drawing/2014/main" id="{1A3F72E8-69C1-2DA1-8124-BD61FFEB6795}"/>
              </a:ext>
            </a:extLst>
          </p:cNvPr>
          <p:cNvPicPr>
            <a:picLocks noChangeAspect="1"/>
          </p:cNvPicPr>
          <p:nvPr/>
        </p:nvPicPr>
        <p:blipFill>
          <a:blip r:embed="rId3"/>
          <a:srcRect t="8660" r="-364" b="27124"/>
          <a:stretch>
            <a:fillRect/>
          </a:stretch>
        </p:blipFill>
        <p:spPr>
          <a:xfrm>
            <a:off x="10678646" y="4454338"/>
            <a:ext cx="4091295" cy="5832677"/>
          </a:xfrm>
          <a:prstGeom prst="rect">
            <a:avLst/>
          </a:prstGeom>
          <a:ln>
            <a:noFill/>
          </a:ln>
          <a:effectLst>
            <a:softEdge rad="112500"/>
          </a:effectLst>
        </p:spPr>
      </p:pic>
    </p:spTree>
    <p:extLst>
      <p:ext uri="{BB962C8B-B14F-4D97-AF65-F5344CB8AC3E}">
        <p14:creationId xmlns:p14="http://schemas.microsoft.com/office/powerpoint/2010/main" val="602769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C722E-9DC0-4568-AD5C-1703CFE09E71}"/>
              </a:ext>
            </a:extLst>
          </p:cNvPr>
          <p:cNvSpPr>
            <a:spLocks noGrp="1"/>
          </p:cNvSpPr>
          <p:nvPr>
            <p:ph type="title"/>
          </p:nvPr>
        </p:nvSpPr>
        <p:spPr>
          <a:xfrm>
            <a:off x="418044" y="4252529"/>
            <a:ext cx="12801600" cy="2832084"/>
          </a:xfrm>
        </p:spPr>
        <p:txBody>
          <a:bodyPr>
            <a:no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algn="ctr"/>
            <a:r>
              <a:rPr lang="en-GB" sz="2700" cap="none" dirty="0">
                <a:latin typeface="Comic Sans MS"/>
              </a:rPr>
              <a:t>School bag</a:t>
            </a:r>
            <a:br>
              <a:rPr lang="en-GB" sz="2700" cap="none" dirty="0">
                <a:latin typeface="Comic Sans MS"/>
              </a:rPr>
            </a:br>
            <a:r>
              <a:rPr lang="en-GB" sz="2700" cap="none" dirty="0">
                <a:latin typeface="Comic Sans MS"/>
              </a:rPr>
              <a:t>Water bottle to be brought in </a:t>
            </a:r>
            <a:r>
              <a:rPr lang="en-GB" dirty="0">
                <a:latin typeface="Comic Sans MS"/>
              </a:rPr>
              <a:t>daily- children can access water after the main teaching part of a lesson and throughout all playtimes. In particularly hot weather, water bottles are on tables during lessons. </a:t>
            </a:r>
            <a:br>
              <a:rPr lang="en-GB" sz="2700" cap="none" dirty="0">
                <a:latin typeface="Comic Sans MS"/>
              </a:rPr>
            </a:br>
            <a:r>
              <a:rPr lang="en-GB" sz="2700" cap="none" dirty="0">
                <a:latin typeface="Comic Sans MS"/>
              </a:rPr>
              <a:t>Lunch box</a:t>
            </a:r>
            <a:r>
              <a:rPr lang="en-GB" dirty="0">
                <a:latin typeface="Comic Sans MS"/>
              </a:rPr>
              <a:t>,</a:t>
            </a:r>
            <a:r>
              <a:rPr lang="en-GB" sz="2700" cap="none" dirty="0">
                <a:latin typeface="Comic Sans MS"/>
              </a:rPr>
              <a:t> if required</a:t>
            </a:r>
            <a:br>
              <a:rPr lang="en-GB" sz="2700" cap="none" dirty="0">
                <a:latin typeface="Comic Sans MS"/>
              </a:rPr>
            </a:br>
            <a:r>
              <a:rPr lang="en-GB" sz="2700" cap="none" dirty="0">
                <a:latin typeface="Comic Sans MS"/>
              </a:rPr>
              <a:t>Coat/waterproof coat</a:t>
            </a:r>
            <a:br>
              <a:rPr lang="en-GB" sz="2700" cap="none" dirty="0">
                <a:latin typeface="Comic Sans MS"/>
              </a:rPr>
            </a:br>
            <a:r>
              <a:rPr lang="en-GB" sz="2700" cap="none" dirty="0">
                <a:latin typeface="Comic Sans MS"/>
              </a:rPr>
              <a:t>No phones in any circumstance </a:t>
            </a:r>
            <a:br>
              <a:rPr lang="en-GB" sz="2700" cap="none" dirty="0">
                <a:latin typeface="Comic Sans MS"/>
              </a:rPr>
            </a:br>
            <a:br>
              <a:rPr lang="en-GB" sz="2700" cap="none" dirty="0">
                <a:latin typeface="Comic Sans MS"/>
              </a:rPr>
            </a:br>
            <a:r>
              <a:rPr lang="en-GB" sz="2700" cap="none" dirty="0">
                <a:latin typeface="Comic Sans MS"/>
              </a:rPr>
              <a:t>Year 1 – 6 </a:t>
            </a:r>
            <a:r>
              <a:rPr lang="en-GB" dirty="0">
                <a:latin typeface="Comic Sans MS"/>
              </a:rPr>
              <a:t>pencil</a:t>
            </a:r>
            <a:r>
              <a:rPr lang="en-GB" sz="2700" cap="none" dirty="0">
                <a:latin typeface="Comic Sans MS"/>
              </a:rPr>
              <a:t> case containing:</a:t>
            </a:r>
            <a:br>
              <a:rPr lang="en-GB" sz="2700" cap="none" dirty="0">
                <a:latin typeface="Comic Sans MS"/>
              </a:rPr>
            </a:br>
            <a:r>
              <a:rPr lang="en-GB" sz="2700" cap="none" dirty="0">
                <a:latin typeface="Comic Sans MS"/>
              </a:rPr>
              <a:t>Blue writing pen (if </a:t>
            </a:r>
            <a:r>
              <a:rPr lang="en-GB" dirty="0">
                <a:latin typeface="Comic Sans MS"/>
              </a:rPr>
              <a:t>they have a pen</a:t>
            </a:r>
            <a:r>
              <a:rPr lang="en-GB" sz="2700" cap="none" dirty="0">
                <a:latin typeface="Comic Sans MS"/>
              </a:rPr>
              <a:t> license)</a:t>
            </a:r>
            <a:br>
              <a:rPr lang="en-GB" sz="2700" cap="none" dirty="0">
                <a:latin typeface="Comic Sans MS"/>
              </a:rPr>
            </a:br>
            <a:r>
              <a:rPr lang="en-GB" sz="2700" cap="none" dirty="0">
                <a:latin typeface="Comic Sans MS"/>
              </a:rPr>
              <a:t>Pencils</a:t>
            </a:r>
            <a:br>
              <a:rPr lang="en-GB" sz="2700" cap="none" dirty="0">
                <a:latin typeface="Comic Sans MS"/>
              </a:rPr>
            </a:br>
            <a:r>
              <a:rPr lang="en-GB" dirty="0">
                <a:latin typeface="Comic Sans MS"/>
              </a:rPr>
              <a:t>Glue stick-not coloured</a:t>
            </a:r>
            <a:br>
              <a:rPr lang="en-GB" dirty="0">
                <a:latin typeface="Comic Sans MS"/>
              </a:rPr>
            </a:br>
            <a:r>
              <a:rPr lang="en-GB" sz="2700" cap="none" dirty="0">
                <a:latin typeface="Comic Sans MS"/>
              </a:rPr>
              <a:t>Coloured </a:t>
            </a:r>
            <a:r>
              <a:rPr lang="en-GB" dirty="0">
                <a:latin typeface="Comic Sans MS"/>
              </a:rPr>
              <a:t>pencil crayons</a:t>
            </a:r>
            <a:br>
              <a:rPr lang="en-GB" sz="2700" cap="none" dirty="0">
                <a:latin typeface="Comic Sans MS"/>
              </a:rPr>
            </a:br>
            <a:r>
              <a:rPr lang="en-GB" sz="2700" cap="none" dirty="0">
                <a:latin typeface="Comic Sans MS"/>
              </a:rPr>
              <a:t>x2 Green marking pens</a:t>
            </a:r>
            <a:br>
              <a:rPr lang="en-GB" sz="2700" cap="none" dirty="0">
                <a:latin typeface="Comic Sans MS"/>
              </a:rPr>
            </a:br>
            <a:r>
              <a:rPr lang="en-GB" sz="2700" cap="none" dirty="0">
                <a:latin typeface="Comic Sans MS"/>
              </a:rPr>
              <a:t>x2 Purple polishing pens </a:t>
            </a:r>
            <a:br>
              <a:rPr lang="en-GB" sz="2700" cap="none" dirty="0">
                <a:latin typeface="Comic Sans MS"/>
              </a:rPr>
            </a:br>
            <a:r>
              <a:rPr lang="en-GB" sz="2700" cap="none" dirty="0">
                <a:latin typeface="Comic Sans MS"/>
              </a:rPr>
              <a:t>Sharpener </a:t>
            </a:r>
            <a:br>
              <a:rPr lang="en-GB" sz="2700" cap="none" dirty="0">
                <a:latin typeface="Comic Sans MS"/>
              </a:rPr>
            </a:br>
            <a:r>
              <a:rPr lang="en-GB" sz="2700" cap="none" dirty="0">
                <a:latin typeface="Comic Sans MS"/>
              </a:rPr>
              <a:t>Rubber</a:t>
            </a:r>
            <a:br>
              <a:rPr lang="en-GB" sz="2700" cap="none" dirty="0">
                <a:latin typeface="Comic Sans MS"/>
              </a:rPr>
            </a:br>
            <a:r>
              <a:rPr lang="en-GB" sz="2700" cap="none" dirty="0">
                <a:latin typeface="Comic Sans MS"/>
              </a:rPr>
              <a:t>Ruler </a:t>
            </a:r>
            <a:br>
              <a:rPr lang="en-GB" sz="2400" cap="none" dirty="0">
                <a:latin typeface="Comic Sans MS"/>
              </a:rPr>
            </a:br>
            <a:br>
              <a:rPr lang="en-GB" sz="2100" cap="none" dirty="0">
                <a:latin typeface="Comic Sans MS" panose="030F0702030302020204" pitchFamily="66" charset="0"/>
              </a:rPr>
            </a:br>
            <a:endParaRPr lang="en-GB" sz="2100" cap="none">
              <a:latin typeface="Comic Sans MS" panose="030F0702030302020204" pitchFamily="66" charset="0"/>
            </a:endParaRPr>
          </a:p>
        </p:txBody>
      </p:sp>
      <p:sp>
        <p:nvSpPr>
          <p:cNvPr id="3" name="Content Placeholder 2">
            <a:extLst>
              <a:ext uri="{FF2B5EF4-FFF2-40B4-BE49-F238E27FC236}">
                <a16:creationId xmlns:a16="http://schemas.microsoft.com/office/drawing/2014/main" id="{657C6A1F-6EF4-433D-A0E3-23D7FDC21E88}"/>
              </a:ext>
            </a:extLst>
          </p:cNvPr>
          <p:cNvSpPr>
            <a:spLocks noGrp="1"/>
          </p:cNvSpPr>
          <p:nvPr>
            <p:ph idx="1"/>
          </p:nvPr>
        </p:nvSpPr>
        <p:spPr>
          <a:xfrm>
            <a:off x="1392956" y="341864"/>
            <a:ext cx="13409874" cy="1034664"/>
          </a:xfrm>
        </p:spPr>
        <p:txBody>
          <a:bodyPr vert="horz" lIns="91440" tIns="45720" rIns="91440" bIns="45720" rtlCol="0" anchor="t">
            <a:norm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marL="0" indent="0" algn="ctr">
              <a:buNone/>
            </a:pPr>
            <a:r>
              <a:rPr lang="en-GB" sz="4200" b="1" u="sng" dirty="0">
                <a:latin typeface="Comic Sans MS"/>
              </a:rPr>
              <a:t>Equipment</a:t>
            </a:r>
            <a:r>
              <a:rPr lang="en-GB" sz="4200" b="1" dirty="0">
                <a:latin typeface="Comic Sans MS"/>
              </a:rPr>
              <a:t> </a:t>
            </a:r>
            <a:endParaRPr lang="en-US" dirty="0">
              <a:latin typeface="Comic Sans MS"/>
            </a:endParaRPr>
          </a:p>
          <a:p>
            <a:pPr marL="0" indent="0">
              <a:buNone/>
            </a:pPr>
            <a:endParaRPr lang="en-GB">
              <a:solidFill>
                <a:schemeClr val="tx1"/>
              </a:solidFill>
              <a:latin typeface="Comic Sans MS" panose="030F0702030302020204" pitchFamily="66" charset="0"/>
            </a:endParaRPr>
          </a:p>
        </p:txBody>
      </p:sp>
      <p:pic>
        <p:nvPicPr>
          <p:cNvPr id="5" name="Picture 4">
            <a:extLst>
              <a:ext uri="{FF2B5EF4-FFF2-40B4-BE49-F238E27FC236}">
                <a16:creationId xmlns:a16="http://schemas.microsoft.com/office/drawing/2014/main" id="{A06DF911-F191-4DA7-BF61-913F7E3F8A25}"/>
              </a:ext>
            </a:extLst>
          </p:cNvPr>
          <p:cNvPicPr>
            <a:picLocks noChangeAspect="1"/>
          </p:cNvPicPr>
          <p:nvPr/>
        </p:nvPicPr>
        <p:blipFill>
          <a:blip r:embed="rId2"/>
          <a:stretch>
            <a:fillRect/>
          </a:stretch>
        </p:blipFill>
        <p:spPr>
          <a:xfrm>
            <a:off x="13518954" y="345860"/>
            <a:ext cx="4503927" cy="3142130"/>
          </a:xfrm>
          <a:prstGeom prst="rect">
            <a:avLst/>
          </a:prstGeom>
        </p:spPr>
      </p:pic>
      <p:pic>
        <p:nvPicPr>
          <p:cNvPr id="4" name="Picture 3" descr="A close-up of a pencil case&#10;&#10;AI-generated content may be incorrect.">
            <a:extLst>
              <a:ext uri="{FF2B5EF4-FFF2-40B4-BE49-F238E27FC236}">
                <a16:creationId xmlns:a16="http://schemas.microsoft.com/office/drawing/2014/main" id="{7838C247-F023-998F-1ECA-BAD2AB113A8C}"/>
              </a:ext>
            </a:extLst>
          </p:cNvPr>
          <p:cNvPicPr>
            <a:picLocks noChangeAspect="1"/>
          </p:cNvPicPr>
          <p:nvPr/>
        </p:nvPicPr>
        <p:blipFill>
          <a:blip r:embed="rId3"/>
          <a:srcRect l="-66" t="18259" r="-458" b="18914"/>
          <a:stretch>
            <a:fillRect/>
          </a:stretch>
        </p:blipFill>
        <p:spPr>
          <a:xfrm>
            <a:off x="13524666" y="4275440"/>
            <a:ext cx="4508994" cy="2826528"/>
          </a:xfrm>
          <a:prstGeom prst="rect">
            <a:avLst/>
          </a:prstGeom>
        </p:spPr>
      </p:pic>
      <p:pic>
        <p:nvPicPr>
          <p:cNvPr id="6" name="Picture 5">
            <a:extLst>
              <a:ext uri="{FF2B5EF4-FFF2-40B4-BE49-F238E27FC236}">
                <a16:creationId xmlns:a16="http://schemas.microsoft.com/office/drawing/2014/main" id="{EBBD211E-D933-64CF-7148-EB4883794815}"/>
              </a:ext>
            </a:extLst>
          </p:cNvPr>
          <p:cNvPicPr>
            <a:picLocks noChangeAspect="1"/>
          </p:cNvPicPr>
          <p:nvPr/>
        </p:nvPicPr>
        <p:blipFill>
          <a:blip r:embed="rId4"/>
          <a:stretch>
            <a:fillRect/>
          </a:stretch>
        </p:blipFill>
        <p:spPr>
          <a:xfrm>
            <a:off x="8746174" y="7547143"/>
            <a:ext cx="4775433" cy="2519977"/>
          </a:xfrm>
          <a:prstGeom prst="rect">
            <a:avLst/>
          </a:prstGeom>
        </p:spPr>
      </p:pic>
      <p:sp>
        <p:nvSpPr>
          <p:cNvPr id="8" name="Freeform 8">
            <a:extLst>
              <a:ext uri="{FF2B5EF4-FFF2-40B4-BE49-F238E27FC236}">
                <a16:creationId xmlns:a16="http://schemas.microsoft.com/office/drawing/2014/main" id="{E7C66AA4-63FA-FB4F-8437-E3BF8B3F232A}"/>
              </a:ext>
            </a:extLst>
          </p:cNvPr>
          <p:cNvSpPr/>
          <p:nvPr/>
        </p:nvSpPr>
        <p:spPr>
          <a:xfrm>
            <a:off x="0" y="6401385"/>
            <a:ext cx="5450066" cy="4114800"/>
          </a:xfrm>
          <a:custGeom>
            <a:avLst/>
            <a:gdLst/>
            <a:ahLst/>
            <a:cxnLst/>
            <a:rect l="l" t="t" r="r" b="b"/>
            <a:pathLst>
              <a:path w="5450066" h="4114800">
                <a:moveTo>
                  <a:pt x="0" y="0"/>
                </a:moveTo>
                <a:lnTo>
                  <a:pt x="5450066" y="0"/>
                </a:lnTo>
                <a:lnTo>
                  <a:pt x="5450066"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extLst>
      <p:ext uri="{BB962C8B-B14F-4D97-AF65-F5344CB8AC3E}">
        <p14:creationId xmlns:p14="http://schemas.microsoft.com/office/powerpoint/2010/main" val="2658830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grpSp>
        <p:nvGrpSpPr>
          <p:cNvPr id="2" name="Group 2"/>
          <p:cNvGrpSpPr/>
          <p:nvPr/>
        </p:nvGrpSpPr>
        <p:grpSpPr>
          <a:xfrm>
            <a:off x="476450" y="5735820"/>
            <a:ext cx="14191750" cy="3191438"/>
            <a:chOff x="0" y="0"/>
            <a:chExt cx="18922333" cy="4255251"/>
          </a:xfrm>
        </p:grpSpPr>
        <p:sp>
          <p:nvSpPr>
            <p:cNvPr id="3" name="Freeform 3"/>
            <p:cNvSpPr/>
            <p:nvPr/>
          </p:nvSpPr>
          <p:spPr>
            <a:xfrm>
              <a:off x="0" y="0"/>
              <a:ext cx="17944244" cy="4118774"/>
            </a:xfrm>
            <a:custGeom>
              <a:avLst/>
              <a:gdLst/>
              <a:ahLst/>
              <a:cxnLst/>
              <a:rect l="l" t="t" r="r" b="b"/>
              <a:pathLst>
                <a:path w="17944244" h="4118774">
                  <a:moveTo>
                    <a:pt x="0" y="0"/>
                  </a:moveTo>
                  <a:lnTo>
                    <a:pt x="17944244" y="0"/>
                  </a:lnTo>
                  <a:lnTo>
                    <a:pt x="17944244" y="4118774"/>
                  </a:lnTo>
                  <a:lnTo>
                    <a:pt x="0" y="4118774"/>
                  </a:lnTo>
                  <a:close/>
                </a:path>
              </a:pathLst>
            </a:custGeom>
            <a:solidFill>
              <a:srgbClr val="000000">
                <a:alpha val="0"/>
              </a:srgbClr>
            </a:solidFill>
          </p:spPr>
        </p:sp>
        <p:sp>
          <p:nvSpPr>
            <p:cNvPr id="4" name="TextBox 4"/>
            <p:cNvSpPr txBox="1"/>
            <p:nvPr/>
          </p:nvSpPr>
          <p:spPr>
            <a:xfrm>
              <a:off x="0" y="0"/>
              <a:ext cx="18922333" cy="4255251"/>
            </a:xfrm>
            <a:prstGeom prst="rect">
              <a:avLst/>
            </a:prstGeom>
          </p:spPr>
          <p:txBody>
            <a:bodyPr lIns="0" tIns="0" rIns="0" bIns="0" rtlCol="0" anchor="ctr"/>
            <a:lstStyle/>
            <a:p>
              <a:pPr algn="l">
                <a:lnSpc>
                  <a:spcPts val="2592"/>
                </a:lnSpc>
              </a:pPr>
              <a:r>
                <a:rPr lang="en-US" sz="2800" b="1" u="sng" err="1">
                  <a:latin typeface="Comic Sans MS"/>
                  <a:ea typeface="Century Expanded Bold"/>
                  <a:cs typeface="Century Expanded Bold"/>
                  <a:sym typeface="Century Expanded Bold"/>
                </a:rPr>
                <a:t>Maths</a:t>
              </a:r>
              <a:endParaRPr lang="en-US" sz="2800" b="1" u="sng" dirty="0">
                <a:latin typeface="Comic Sans MS"/>
                <a:ea typeface="Century Expanded Bold"/>
                <a:cs typeface="Century Expanded Bold"/>
              </a:endParaRPr>
            </a:p>
            <a:p>
              <a:pPr algn="l">
                <a:lnSpc>
                  <a:spcPts val="2592"/>
                </a:lnSpc>
              </a:pPr>
              <a:r>
                <a:rPr lang="en-US" sz="2800" dirty="0">
                  <a:latin typeface="Comic Sans MS"/>
                  <a:ea typeface="Century Expanded"/>
                  <a:cs typeface="Century Expanded"/>
                  <a:sym typeface="Century Expanded"/>
                </a:rPr>
                <a:t>Given out weekly, one page per week, purpose is fluency, should be fully independent . If you wish to purchase another level they are available on Amazon.</a:t>
              </a:r>
              <a:endParaRPr lang="en-US" sz="2800" dirty="0">
                <a:latin typeface="Comic Sans MS"/>
                <a:ea typeface="Century Expanded"/>
                <a:cs typeface="Century Expanded"/>
              </a:endParaRPr>
            </a:p>
            <a:p>
              <a:pPr algn="l">
                <a:lnSpc>
                  <a:spcPts val="2592"/>
                </a:lnSpc>
              </a:pPr>
              <a:endParaRPr lang="en-US" sz="2800" dirty="0">
                <a:latin typeface="Comic Sans MS"/>
                <a:ea typeface="Century Expanded"/>
                <a:cs typeface="Century Expanded"/>
              </a:endParaRPr>
            </a:p>
            <a:p>
              <a:pPr algn="l">
                <a:lnSpc>
                  <a:spcPts val="2592"/>
                </a:lnSpc>
              </a:pPr>
              <a:r>
                <a:rPr lang="en-US" sz="2800" b="1" u="sng" dirty="0">
                  <a:latin typeface="Comic Sans MS"/>
                  <a:ea typeface="Century Expanded Bold"/>
                  <a:cs typeface="Century Expanded Bold"/>
                  <a:sym typeface="Century Expanded Bold"/>
                </a:rPr>
                <a:t>English  </a:t>
              </a:r>
              <a:endParaRPr lang="en-US" sz="2800" b="1" u="sng" dirty="0">
                <a:latin typeface="Comic Sans MS"/>
                <a:ea typeface="Century Expanded Bold"/>
                <a:cs typeface="Century Expanded Bold"/>
              </a:endParaRPr>
            </a:p>
            <a:p>
              <a:pPr algn="l">
                <a:lnSpc>
                  <a:spcPts val="2592"/>
                </a:lnSpc>
              </a:pPr>
              <a:r>
                <a:rPr lang="en-US" sz="2800" dirty="0">
                  <a:latin typeface="Comic Sans MS"/>
                  <a:ea typeface="Century Expanded"/>
                  <a:cs typeface="Century Expanded"/>
                  <a:sym typeface="Century Expanded"/>
                </a:rPr>
                <a:t>Comprehension </a:t>
              </a:r>
              <a:endParaRPr lang="en-US" sz="2800" dirty="0">
                <a:latin typeface="Comic Sans MS"/>
                <a:ea typeface="Century Expanded"/>
                <a:cs typeface="Century Expanded"/>
              </a:endParaRPr>
            </a:p>
            <a:p>
              <a:pPr algn="l">
                <a:lnSpc>
                  <a:spcPts val="2592"/>
                </a:lnSpc>
              </a:pPr>
              <a:endParaRPr lang="en-US" sz="2800" dirty="0">
                <a:latin typeface="Comic Sans MS"/>
                <a:ea typeface="Century Expanded"/>
                <a:cs typeface="Century Expanded"/>
              </a:endParaRPr>
            </a:p>
            <a:p>
              <a:pPr algn="l">
                <a:lnSpc>
                  <a:spcPts val="2592"/>
                </a:lnSpc>
              </a:pPr>
              <a:r>
                <a:rPr lang="en-US" sz="2800" b="1" u="sng" dirty="0">
                  <a:latin typeface="Comic Sans MS"/>
                  <a:ea typeface="Century Expanded Bold"/>
                  <a:cs typeface="Century Expanded Bold"/>
                  <a:sym typeface="Century Expanded Bold"/>
                </a:rPr>
                <a:t>Reading </a:t>
              </a:r>
              <a:endParaRPr lang="en-US" sz="2800" b="1" u="sng">
                <a:latin typeface="Comic Sans MS"/>
                <a:ea typeface="Century Expanded Bold"/>
                <a:cs typeface="Century Expanded Bold"/>
              </a:endParaRPr>
            </a:p>
            <a:p>
              <a:pPr>
                <a:lnSpc>
                  <a:spcPts val="2592"/>
                </a:lnSpc>
              </a:pPr>
              <a:r>
                <a:rPr lang="en-US" sz="2800" dirty="0">
                  <a:latin typeface="Comic Sans MS"/>
                  <a:ea typeface="Century Expanded"/>
                  <a:cs typeface="Century Expanded"/>
                  <a:sym typeface="Century Expanded"/>
                </a:rPr>
                <a:t>Three recorded sessions in their Reading Diary, must be signed by parent, will be checked each Friday. If children forget they have a chance to bring in following Monday or will be asked to complete at lunchtime . This is to avoid them getting behind which will adversely effect their learning and access to curriculum.</a:t>
              </a:r>
              <a:endParaRPr lang="en-US" sz="2800" dirty="0">
                <a:latin typeface="Comic Sans MS"/>
                <a:ea typeface="Century Expanded"/>
                <a:cs typeface="Century Expanded"/>
              </a:endParaRPr>
            </a:p>
          </p:txBody>
        </p:sp>
      </p:grpSp>
      <p:grpSp>
        <p:nvGrpSpPr>
          <p:cNvPr id="5" name="Group 5"/>
          <p:cNvGrpSpPr/>
          <p:nvPr/>
        </p:nvGrpSpPr>
        <p:grpSpPr>
          <a:xfrm>
            <a:off x="2040110" y="-328299"/>
            <a:ext cx="12801600" cy="1762208"/>
            <a:chOff x="0" y="0"/>
            <a:chExt cx="17068800" cy="2349610"/>
          </a:xfrm>
        </p:grpSpPr>
        <p:sp>
          <p:nvSpPr>
            <p:cNvPr id="6" name="Freeform 6"/>
            <p:cNvSpPr/>
            <p:nvPr/>
          </p:nvSpPr>
          <p:spPr>
            <a:xfrm>
              <a:off x="0" y="0"/>
              <a:ext cx="17068800" cy="2349610"/>
            </a:xfrm>
            <a:custGeom>
              <a:avLst/>
              <a:gdLst/>
              <a:ahLst/>
              <a:cxnLst/>
              <a:rect l="l" t="t" r="r" b="b"/>
              <a:pathLst>
                <a:path w="17068800" h="2349610">
                  <a:moveTo>
                    <a:pt x="0" y="0"/>
                  </a:moveTo>
                  <a:lnTo>
                    <a:pt x="17068800" y="0"/>
                  </a:lnTo>
                  <a:lnTo>
                    <a:pt x="17068800" y="2349610"/>
                  </a:lnTo>
                  <a:lnTo>
                    <a:pt x="0" y="2349610"/>
                  </a:lnTo>
                  <a:close/>
                </a:path>
              </a:pathLst>
            </a:custGeom>
            <a:solidFill>
              <a:srgbClr val="000000">
                <a:alpha val="0"/>
              </a:srgbClr>
            </a:solidFill>
          </p:spPr>
        </p:sp>
        <p:sp>
          <p:nvSpPr>
            <p:cNvPr id="7" name="TextBox 7"/>
            <p:cNvSpPr txBox="1"/>
            <p:nvPr/>
          </p:nvSpPr>
          <p:spPr>
            <a:xfrm>
              <a:off x="0" y="0"/>
              <a:ext cx="17068800" cy="2349610"/>
            </a:xfrm>
            <a:prstGeom prst="rect">
              <a:avLst/>
            </a:prstGeom>
          </p:spPr>
          <p:txBody>
            <a:bodyPr lIns="0" tIns="0" rIns="0" bIns="0" rtlCol="0" anchor="ctr"/>
            <a:lstStyle/>
            <a:p>
              <a:pPr algn="ctr">
                <a:lnSpc>
                  <a:spcPts val="3600"/>
                </a:lnSpc>
              </a:pPr>
              <a:r>
                <a:rPr lang="en-US" sz="3000" b="1" u="sng" dirty="0">
                  <a:latin typeface="Comic Sans MS"/>
                  <a:ea typeface="Comic Sans Bold"/>
                  <a:cs typeface="Comic Sans Bold"/>
                  <a:sym typeface="Comic Sans Bold"/>
                </a:rPr>
                <a:t>Homework/Parent Partnership </a:t>
              </a:r>
              <a:endParaRPr lang="en-US" sz="3000" b="1" u="sng">
                <a:latin typeface="Comic Sans MS"/>
                <a:ea typeface="Comic Sans Bold"/>
                <a:cs typeface="Comic Sans Bold"/>
              </a:endParaRPr>
            </a:p>
          </p:txBody>
        </p:sp>
      </p:grpSp>
      <p:grpSp>
        <p:nvGrpSpPr>
          <p:cNvPr id="8" name="Group 8"/>
          <p:cNvGrpSpPr/>
          <p:nvPr/>
        </p:nvGrpSpPr>
        <p:grpSpPr>
          <a:xfrm>
            <a:off x="14682082" y="4963386"/>
            <a:ext cx="3362056" cy="3981831"/>
            <a:chOff x="0" y="0"/>
            <a:chExt cx="4482742" cy="5309108"/>
          </a:xfrm>
        </p:grpSpPr>
        <p:sp>
          <p:nvSpPr>
            <p:cNvPr id="9" name="Freeform 9"/>
            <p:cNvSpPr/>
            <p:nvPr/>
          </p:nvSpPr>
          <p:spPr>
            <a:xfrm>
              <a:off x="0" y="0"/>
              <a:ext cx="4482719" cy="5309108"/>
            </a:xfrm>
            <a:custGeom>
              <a:avLst/>
              <a:gdLst/>
              <a:ahLst/>
              <a:cxnLst/>
              <a:rect l="l" t="t" r="r" b="b"/>
              <a:pathLst>
                <a:path w="4482719" h="5309108">
                  <a:moveTo>
                    <a:pt x="0" y="0"/>
                  </a:moveTo>
                  <a:lnTo>
                    <a:pt x="4482719" y="0"/>
                  </a:lnTo>
                  <a:lnTo>
                    <a:pt x="4482719" y="5309108"/>
                  </a:lnTo>
                  <a:lnTo>
                    <a:pt x="0" y="5309108"/>
                  </a:lnTo>
                  <a:lnTo>
                    <a:pt x="0" y="0"/>
                  </a:lnTo>
                  <a:close/>
                </a:path>
              </a:pathLst>
            </a:custGeom>
            <a:blipFill>
              <a:blip r:embed="rId2"/>
              <a:stretch>
                <a:fillRect/>
              </a:stretch>
            </a:blipFill>
          </p:spPr>
        </p:sp>
      </p:grpSp>
      <p:sp>
        <p:nvSpPr>
          <p:cNvPr id="10" name="TextBox 10"/>
          <p:cNvSpPr txBox="1"/>
          <p:nvPr/>
        </p:nvSpPr>
        <p:spPr>
          <a:xfrm>
            <a:off x="1117758" y="1258905"/>
            <a:ext cx="15501066" cy="3526606"/>
          </a:xfrm>
          <a:prstGeom prst="rect">
            <a:avLst/>
          </a:prstGeom>
        </p:spPr>
        <p:txBody>
          <a:bodyPr lIns="0" tIns="0" rIns="0" bIns="0" rtlCol="0" anchor="t">
            <a:spAutoFit/>
          </a:bodyPr>
          <a:lstStyle/>
          <a:p>
            <a:pPr algn="ctr">
              <a:lnSpc>
                <a:spcPts val="2520"/>
              </a:lnSpc>
            </a:pPr>
            <a:r>
              <a:rPr lang="en-US" sz="2400" dirty="0">
                <a:latin typeface="Comic Sans MS"/>
                <a:ea typeface="Comic Sans Italics"/>
                <a:cs typeface="Comic Sans Italics"/>
                <a:sym typeface="Comic Sans Italics"/>
              </a:rPr>
              <a:t>At Our Lady of the Rosary we believe homework makes a valuable contribution to a child’s learning. Each year group has homework appropriate to their age and related to their learning experiences in school.</a:t>
            </a:r>
            <a:endParaRPr lang="en-US" sz="2400" dirty="0">
              <a:latin typeface="Comic Sans MS"/>
              <a:ea typeface="Comic Sans Italics"/>
              <a:cs typeface="Comic Sans Italics"/>
            </a:endParaRPr>
          </a:p>
          <a:p>
            <a:pPr algn="ctr">
              <a:lnSpc>
                <a:spcPts val="2520"/>
              </a:lnSpc>
            </a:pPr>
            <a:endParaRPr lang="en-US" sz="2400" dirty="0">
              <a:latin typeface="Comic Sans MS"/>
              <a:ea typeface="Comic Sans Italics"/>
              <a:cs typeface="Comic Sans Italics"/>
            </a:endParaRPr>
          </a:p>
          <a:p>
            <a:pPr algn="ctr">
              <a:lnSpc>
                <a:spcPts val="2520"/>
              </a:lnSpc>
            </a:pPr>
            <a:r>
              <a:rPr lang="en-US" sz="2400" dirty="0">
                <a:latin typeface="Comic Sans MS"/>
                <a:ea typeface="Comic Sans Italics"/>
                <a:cs typeface="Comic Sans Italics"/>
                <a:sym typeface="Comic Sans Italics"/>
              </a:rPr>
              <a:t>Parents will be informed, at the beginning of each school year, the homework tasks that will be set for each Year Group and of the amount of time it is expected that children should spend on these tasks per week.</a:t>
            </a:r>
            <a:endParaRPr lang="en-US" sz="2400" dirty="0">
              <a:latin typeface="Comic Sans MS"/>
              <a:ea typeface="Comic Sans Italics"/>
              <a:cs typeface="Comic Sans Italics"/>
            </a:endParaRPr>
          </a:p>
          <a:p>
            <a:pPr algn="ctr">
              <a:lnSpc>
                <a:spcPts val="2520"/>
              </a:lnSpc>
            </a:pPr>
            <a:endParaRPr lang="en-US" sz="2400" dirty="0">
              <a:latin typeface="Comic Sans MS"/>
              <a:ea typeface="Comic Sans Italics"/>
              <a:cs typeface="Comic Sans Italics"/>
            </a:endParaRPr>
          </a:p>
          <a:p>
            <a:pPr algn="ctr">
              <a:lnSpc>
                <a:spcPts val="2520"/>
              </a:lnSpc>
            </a:pPr>
            <a:r>
              <a:rPr lang="en-US" sz="2400" dirty="0">
                <a:latin typeface="Comic Sans MS"/>
                <a:ea typeface="Comic Sans Italics"/>
                <a:cs typeface="Comic Sans Italics"/>
                <a:sym typeface="Comic Sans Italics"/>
              </a:rPr>
              <a:t>Reading, spelling, learning times tables and other tasks to reinforce basic number skills are regular activities. Research and project work may also be set.</a:t>
            </a:r>
            <a:endParaRPr lang="en-US" sz="2400" dirty="0">
              <a:latin typeface="Comic Sans MS"/>
              <a:ea typeface="Comic Sans Italics"/>
              <a:cs typeface="Comic Sans Italics"/>
            </a:endParaRPr>
          </a:p>
          <a:p>
            <a:pPr algn="ctr">
              <a:lnSpc>
                <a:spcPts val="2520"/>
              </a:lnSpc>
            </a:pPr>
            <a:endParaRPr lang="en-US" sz="2400" dirty="0">
              <a:latin typeface="Comic Sans MS"/>
              <a:ea typeface="Comic Sans Italics"/>
              <a:cs typeface="Comic Sans Italics"/>
            </a:endParaRPr>
          </a:p>
          <a:p>
            <a:pPr algn="ctr">
              <a:lnSpc>
                <a:spcPts val="2520"/>
              </a:lnSpc>
            </a:pPr>
            <a:r>
              <a:rPr lang="en-US" sz="2400" dirty="0">
                <a:latin typeface="Comic Sans MS"/>
                <a:ea typeface="Comic Sans Italics"/>
                <a:cs typeface="Comic Sans Italics"/>
                <a:sym typeface="Comic Sans Italics"/>
              </a:rPr>
              <a:t>We expect parents to support our Homework Policy and to ensure that pupils complete homework tasks to the best of their ability and return work to school on time.</a:t>
            </a:r>
            <a:endParaRPr lang="en-US" sz="2400" dirty="0">
              <a:latin typeface="Comic Sans MS"/>
              <a:ea typeface="Comic Sans Italics"/>
              <a:cs typeface="Comic Sans Itali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6050CB-B42A-40A3-AB26-2F1B0B052611}"/>
              </a:ext>
            </a:extLst>
          </p:cNvPr>
          <p:cNvSpPr>
            <a:spLocks noGrp="1"/>
          </p:cNvSpPr>
          <p:nvPr>
            <p:ph idx="1"/>
          </p:nvPr>
        </p:nvSpPr>
        <p:spPr>
          <a:xfrm>
            <a:off x="5236067" y="699131"/>
            <a:ext cx="7826189" cy="843833"/>
          </a:xfrm>
        </p:spPr>
        <p:txBody>
          <a:bodyPr vert="horz" lIns="91440" tIns="45720" rIns="91440" bIns="45720" rtlCol="0" anchor="t">
            <a:no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marL="0" indent="0" algn="ctr">
              <a:buNone/>
            </a:pPr>
            <a:r>
              <a:rPr lang="en-GB" sz="6000" b="1" u="sng" dirty="0">
                <a:latin typeface="Comic Sans MS"/>
              </a:rPr>
              <a:t>P.E. at OLOR</a:t>
            </a:r>
          </a:p>
        </p:txBody>
      </p:sp>
      <p:pic>
        <p:nvPicPr>
          <p:cNvPr id="4" name="Picture 3" descr="A child standing in front of a plant&#10;&#10;AI-generated content may be incorrect.">
            <a:extLst>
              <a:ext uri="{FF2B5EF4-FFF2-40B4-BE49-F238E27FC236}">
                <a16:creationId xmlns:a16="http://schemas.microsoft.com/office/drawing/2014/main" id="{04E393F9-C401-32C6-D20A-9275029F09BB}"/>
              </a:ext>
            </a:extLst>
          </p:cNvPr>
          <p:cNvPicPr>
            <a:picLocks noChangeAspect="1"/>
          </p:cNvPicPr>
          <p:nvPr/>
        </p:nvPicPr>
        <p:blipFill>
          <a:blip r:embed="rId2"/>
          <a:srcRect l="2400" t="12041" r="-364" b="9641"/>
          <a:stretch>
            <a:fillRect/>
          </a:stretch>
        </p:blipFill>
        <p:spPr>
          <a:xfrm>
            <a:off x="14756476" y="263720"/>
            <a:ext cx="3375071" cy="5989172"/>
          </a:xfrm>
          <a:prstGeom prst="rect">
            <a:avLst/>
          </a:prstGeom>
          <a:ln>
            <a:noFill/>
          </a:ln>
          <a:effectLst>
            <a:softEdge rad="112500"/>
          </a:effectLst>
        </p:spPr>
      </p:pic>
      <p:sp>
        <p:nvSpPr>
          <p:cNvPr id="8" name="TextBox 7">
            <a:extLst>
              <a:ext uri="{FF2B5EF4-FFF2-40B4-BE49-F238E27FC236}">
                <a16:creationId xmlns:a16="http://schemas.microsoft.com/office/drawing/2014/main" id="{BFE4D491-9675-7892-F575-055A32391D60}"/>
              </a:ext>
            </a:extLst>
          </p:cNvPr>
          <p:cNvSpPr txBox="1"/>
          <p:nvPr/>
        </p:nvSpPr>
        <p:spPr>
          <a:xfrm>
            <a:off x="41697" y="2565782"/>
            <a:ext cx="13167180" cy="10302820"/>
          </a:xfrm>
          <a:prstGeom prst="rect">
            <a:avLst/>
          </a:prstGeom>
          <a:noFill/>
        </p:spPr>
        <p:txBody>
          <a:bodyPr rot="0" spcFirstLastPara="0" vertOverflow="overflow" horzOverflow="overflow" vert="horz" wrap="square" lIns="137160" tIns="68580" rIns="137160" bIns="68580" numCol="1" spcCol="0" rtlCol="0" fromWordArt="0" anchor="t" anchorCtr="0" forceAA="0" compatLnSpc="1">
            <a:prstTxWarp prst="textNoShape">
              <a:avLst/>
            </a:prstTxWarp>
            <a:spAutoFit/>
          </a:bodyPr>
          <a:lst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a:lstStyle>
          <a:p>
            <a:pPr algn="just"/>
            <a:r>
              <a:rPr lang="en-GB" sz="2800" dirty="0">
                <a:latin typeface="Comic Sans MS"/>
              </a:rPr>
              <a:t>We aim for children to have 2 hours of PE each week. This is the statutory requirement for all year groups in Primary school. If a child is unable to take part in the physical element of the P.E. lesson, they will still join the lesson but adjustments will be made to ensure they are still developing the required skills and knowledge. </a:t>
            </a:r>
            <a:endParaRPr lang="en-GB" sz="2800">
              <a:latin typeface="Comic Sans MS"/>
              <a:ea typeface="Calibri"/>
              <a:cs typeface="Calibri"/>
            </a:endParaRPr>
          </a:p>
          <a:p>
            <a:pPr algn="just"/>
            <a:endParaRPr lang="en-GB" sz="2800" dirty="0">
              <a:latin typeface="Comic Sans MS"/>
              <a:ea typeface="Calibri"/>
              <a:cs typeface="Calibri"/>
            </a:endParaRPr>
          </a:p>
          <a:p>
            <a:pPr algn="just"/>
            <a:r>
              <a:rPr lang="en-GB" sz="2800" dirty="0">
                <a:latin typeface="Comic Sans MS"/>
              </a:rPr>
              <a:t>Children will need to come to school on these days wearing full P.E. kit. </a:t>
            </a:r>
            <a:endParaRPr lang="en-GB" sz="2800" dirty="0">
              <a:latin typeface="Comic Sans MS"/>
              <a:ea typeface="Calibri"/>
              <a:cs typeface="Calibri"/>
            </a:endParaRPr>
          </a:p>
          <a:p>
            <a:pPr algn="just"/>
            <a:r>
              <a:rPr lang="en-GB" sz="2800" dirty="0">
                <a:latin typeface="Comic Sans MS"/>
              </a:rPr>
              <a:t>This consists of:</a:t>
            </a:r>
            <a:endParaRPr lang="en-GB" sz="2800">
              <a:latin typeface="Comic Sans MS"/>
              <a:ea typeface="Calibri"/>
              <a:cs typeface="Calibri"/>
            </a:endParaRPr>
          </a:p>
          <a:p>
            <a:pPr algn="just"/>
            <a:endParaRPr lang="en-GB" sz="2800" dirty="0">
              <a:latin typeface="Comic Sans MS"/>
              <a:ea typeface="Calibri"/>
              <a:cs typeface="Calibri"/>
            </a:endParaRPr>
          </a:p>
          <a:p>
            <a:pPr marL="428625" indent="-428625" algn="just">
              <a:buFont typeface="Arial"/>
              <a:buChar char="•"/>
            </a:pPr>
            <a:r>
              <a:rPr lang="en-GB" sz="2800" dirty="0">
                <a:latin typeface="Comic Sans MS"/>
              </a:rPr>
              <a:t>Black </a:t>
            </a:r>
            <a:r>
              <a:rPr lang="en-GB" sz="2800" b="1" u="sng" dirty="0">
                <a:latin typeface="Comic Sans MS"/>
              </a:rPr>
              <a:t>unbranded</a:t>
            </a:r>
            <a:r>
              <a:rPr lang="en-GB" sz="2800" dirty="0">
                <a:latin typeface="Comic Sans MS"/>
              </a:rPr>
              <a:t> shorts/leggings/tracksuit bottoms</a:t>
            </a:r>
            <a:endParaRPr lang="en-GB" sz="2800">
              <a:latin typeface="Comic Sans MS"/>
              <a:ea typeface="Calibri"/>
              <a:cs typeface="Calibri"/>
            </a:endParaRPr>
          </a:p>
          <a:p>
            <a:pPr marL="428625" indent="-428625" algn="just">
              <a:buFont typeface="Arial"/>
              <a:buChar char="•"/>
            </a:pPr>
            <a:r>
              <a:rPr lang="en-GB" sz="2800" dirty="0">
                <a:latin typeface="Comic Sans MS"/>
              </a:rPr>
              <a:t>School logo blue t-shirt</a:t>
            </a:r>
            <a:endParaRPr lang="en-GB" sz="2800">
              <a:latin typeface="Comic Sans MS"/>
              <a:ea typeface="Calibri"/>
              <a:cs typeface="Calibri"/>
            </a:endParaRPr>
          </a:p>
          <a:p>
            <a:pPr marL="428625" indent="-428625" algn="just">
              <a:buFont typeface="Arial"/>
              <a:buChar char="•"/>
            </a:pPr>
            <a:r>
              <a:rPr lang="en-GB" sz="2800" dirty="0">
                <a:latin typeface="Comic Sans MS"/>
              </a:rPr>
              <a:t>Black socks</a:t>
            </a:r>
            <a:endParaRPr lang="en-GB" sz="2800">
              <a:latin typeface="Comic Sans MS"/>
              <a:ea typeface="Calibri"/>
              <a:cs typeface="Calibri"/>
            </a:endParaRPr>
          </a:p>
          <a:p>
            <a:pPr marL="428625" indent="-428625" algn="just">
              <a:buFont typeface="Arial"/>
              <a:buChar char="•"/>
            </a:pPr>
            <a:r>
              <a:rPr lang="en-GB" sz="2800" dirty="0">
                <a:latin typeface="Comic Sans MS"/>
              </a:rPr>
              <a:t>School hoodie or plain/unbranded navy blue hoodie.</a:t>
            </a:r>
            <a:endParaRPr lang="en-GB" sz="2800" dirty="0">
              <a:latin typeface="Comic Sans MS"/>
              <a:ea typeface="Calibri"/>
              <a:cs typeface="Calibri"/>
            </a:endParaRPr>
          </a:p>
          <a:p>
            <a:pPr marL="428625" indent="-428625" algn="just">
              <a:buFont typeface="Arial"/>
              <a:buChar char="•"/>
            </a:pPr>
            <a:r>
              <a:rPr lang="en-GB" sz="2800" dirty="0">
                <a:latin typeface="Comic Sans MS"/>
              </a:rPr>
              <a:t>Black trainers</a:t>
            </a:r>
            <a:endParaRPr lang="en-GB" sz="2800" dirty="0">
              <a:latin typeface="Comic Sans MS"/>
              <a:ea typeface="Calibri"/>
              <a:cs typeface="Calibri"/>
            </a:endParaRPr>
          </a:p>
          <a:p>
            <a:pPr algn="just"/>
            <a:endParaRPr lang="en-GB" sz="2800" dirty="0">
              <a:latin typeface="Comic Sans MS"/>
              <a:ea typeface="Calibri"/>
              <a:cs typeface="Calibri"/>
            </a:endParaRPr>
          </a:p>
          <a:p>
            <a:pPr algn="just">
              <a:buFont typeface="Arial"/>
            </a:pPr>
            <a:r>
              <a:rPr lang="en-GB" sz="2800" dirty="0">
                <a:latin typeface="Comic Sans MS"/>
              </a:rPr>
              <a:t>**Long hair must be tied back and earrings removed/tape must be put over them before children come to school**</a:t>
            </a:r>
            <a:endParaRPr lang="en-GB" sz="2800" dirty="0">
              <a:latin typeface="Comic Sans MS"/>
              <a:ea typeface="Calibri"/>
              <a:cs typeface="Calibri"/>
            </a:endParaRPr>
          </a:p>
          <a:p>
            <a:pPr algn="just"/>
            <a:endParaRPr lang="en-GB" sz="3600" dirty="0">
              <a:latin typeface="Comic Sans MS"/>
              <a:ea typeface="Calibri"/>
              <a:cs typeface="Calibri"/>
            </a:endParaRPr>
          </a:p>
          <a:p>
            <a:endParaRPr lang="en-GB" sz="3600">
              <a:ea typeface="Calibri"/>
              <a:cs typeface="Calibri"/>
            </a:endParaRPr>
          </a:p>
          <a:p>
            <a:pPr marL="428625" indent="-428625">
              <a:buFont typeface="Arial"/>
              <a:buChar char="•"/>
            </a:pPr>
            <a:endParaRPr lang="en-GB" sz="3600">
              <a:ea typeface="Calibri"/>
              <a:cs typeface="Calibri"/>
            </a:endParaRPr>
          </a:p>
          <a:p>
            <a:pPr marL="428625" indent="-428625">
              <a:buFont typeface="Arial"/>
              <a:buChar char="•"/>
            </a:pPr>
            <a:endParaRPr lang="en-GB" sz="3600">
              <a:ea typeface="Calibri"/>
              <a:cs typeface="Calibri"/>
            </a:endParaRPr>
          </a:p>
          <a:p>
            <a:pPr marL="428625" indent="-428625">
              <a:buFont typeface="Arial"/>
              <a:buChar char="•"/>
            </a:pPr>
            <a:endParaRPr lang="en-GB" sz="4050"/>
          </a:p>
        </p:txBody>
      </p:sp>
      <p:pic>
        <p:nvPicPr>
          <p:cNvPr id="9" name="Picture 8" descr="A child wearing a blue sweatshirt and shorts&#10;&#10;AI-generated content may be incorrect.">
            <a:extLst>
              <a:ext uri="{FF2B5EF4-FFF2-40B4-BE49-F238E27FC236}">
                <a16:creationId xmlns:a16="http://schemas.microsoft.com/office/drawing/2014/main" id="{CFF87697-C537-B26D-FC8B-B709BC8CCA69}"/>
              </a:ext>
            </a:extLst>
          </p:cNvPr>
          <p:cNvPicPr>
            <a:picLocks noChangeAspect="1"/>
          </p:cNvPicPr>
          <p:nvPr/>
        </p:nvPicPr>
        <p:blipFill>
          <a:blip r:embed="rId3"/>
          <a:srcRect l="-610" t="10666" r="-364" b="569"/>
          <a:stretch>
            <a:fillRect/>
          </a:stretch>
        </p:blipFill>
        <p:spPr>
          <a:xfrm>
            <a:off x="13071438" y="4613747"/>
            <a:ext cx="3076866" cy="5666380"/>
          </a:xfrm>
          <a:prstGeom prst="rect">
            <a:avLst/>
          </a:prstGeom>
          <a:ln>
            <a:noFill/>
          </a:ln>
          <a:effectLst>
            <a:softEdge rad="112500"/>
          </a:effectLst>
        </p:spPr>
      </p:pic>
      <p:sp>
        <p:nvSpPr>
          <p:cNvPr id="6" name="Freeform 8">
            <a:extLst>
              <a:ext uri="{FF2B5EF4-FFF2-40B4-BE49-F238E27FC236}">
                <a16:creationId xmlns:a16="http://schemas.microsoft.com/office/drawing/2014/main" id="{7767871E-4CD6-6239-9EB2-2D36F1BA1EF1}"/>
              </a:ext>
            </a:extLst>
          </p:cNvPr>
          <p:cNvSpPr/>
          <p:nvPr/>
        </p:nvSpPr>
        <p:spPr>
          <a:xfrm rot="20434632">
            <a:off x="3518789" y="52073"/>
            <a:ext cx="2106245" cy="2442008"/>
          </a:xfrm>
          <a:custGeom>
            <a:avLst/>
            <a:gdLst/>
            <a:ahLst/>
            <a:cxnLst/>
            <a:rect l="l" t="t" r="r" b="b"/>
            <a:pathLst>
              <a:path w="3437135" h="3600665">
                <a:moveTo>
                  <a:pt x="0" y="0"/>
                </a:moveTo>
                <a:lnTo>
                  <a:pt x="3437135" y="0"/>
                </a:lnTo>
                <a:lnTo>
                  <a:pt x="3437135" y="3600665"/>
                </a:lnTo>
                <a:lnTo>
                  <a:pt x="0" y="360066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1780388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sp>
        <p:nvSpPr>
          <p:cNvPr id="4" name="AutoShape 2" descr="Image preview">
            <a:extLst>
              <a:ext uri="{FF2B5EF4-FFF2-40B4-BE49-F238E27FC236}">
                <a16:creationId xmlns:a16="http://schemas.microsoft.com/office/drawing/2014/main" id="{0F4A2DAE-6D8D-4BE1-B733-285D047A7332}"/>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76393A39-9FAB-44E4-9D91-05DD0C48B7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000" y="491100"/>
            <a:ext cx="9000000" cy="9000000"/>
          </a:xfrm>
          <a:prstGeom prst="rect">
            <a:avLst/>
          </a:prstGeom>
        </p:spPr>
      </p:pic>
      <p:pic>
        <p:nvPicPr>
          <p:cNvPr id="9" name="Picture 8">
            <a:extLst>
              <a:ext uri="{FF2B5EF4-FFF2-40B4-BE49-F238E27FC236}">
                <a16:creationId xmlns:a16="http://schemas.microsoft.com/office/drawing/2014/main" id="{C07ACC4C-ADEA-47A6-9B47-36ABD7C7DF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9405" y="637673"/>
            <a:ext cx="7200900" cy="8853427"/>
          </a:xfrm>
          <a:prstGeom prst="rect">
            <a:avLst/>
          </a:prstGeom>
        </p:spPr>
      </p:pic>
    </p:spTree>
    <p:extLst>
      <p:ext uri="{BB962C8B-B14F-4D97-AF65-F5344CB8AC3E}">
        <p14:creationId xmlns:p14="http://schemas.microsoft.com/office/powerpoint/2010/main" val="356480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grpSp>
        <p:nvGrpSpPr>
          <p:cNvPr id="2" name="Group 2"/>
          <p:cNvGrpSpPr/>
          <p:nvPr/>
        </p:nvGrpSpPr>
        <p:grpSpPr>
          <a:xfrm>
            <a:off x="3363402" y="742452"/>
            <a:ext cx="11795758" cy="8364918"/>
            <a:chOff x="0" y="0"/>
            <a:chExt cx="15727678" cy="10682578"/>
          </a:xfrm>
        </p:grpSpPr>
        <p:sp>
          <p:nvSpPr>
            <p:cNvPr id="3" name="Freeform 3"/>
            <p:cNvSpPr/>
            <p:nvPr/>
          </p:nvSpPr>
          <p:spPr>
            <a:xfrm>
              <a:off x="0" y="0"/>
              <a:ext cx="15727680" cy="10682605"/>
            </a:xfrm>
            <a:custGeom>
              <a:avLst/>
              <a:gdLst/>
              <a:ahLst/>
              <a:cxnLst/>
              <a:rect l="l" t="t" r="r" b="b"/>
              <a:pathLst>
                <a:path w="15727680" h="10682605">
                  <a:moveTo>
                    <a:pt x="0" y="0"/>
                  </a:moveTo>
                  <a:lnTo>
                    <a:pt x="15727680" y="0"/>
                  </a:lnTo>
                  <a:lnTo>
                    <a:pt x="15727680" y="10682605"/>
                  </a:lnTo>
                  <a:lnTo>
                    <a:pt x="0" y="10682605"/>
                  </a:lnTo>
                  <a:lnTo>
                    <a:pt x="0" y="0"/>
                  </a:lnTo>
                  <a:close/>
                </a:path>
              </a:pathLst>
            </a:custGeom>
            <a:blipFill>
              <a:blip r:embed="rId2"/>
              <a:stretch>
                <a:fillRect t="-9538" b="-9538"/>
              </a:stretch>
            </a:blipFill>
          </p:spPr>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grpSp>
        <p:nvGrpSpPr>
          <p:cNvPr id="2" name="Group 2"/>
          <p:cNvGrpSpPr/>
          <p:nvPr/>
        </p:nvGrpSpPr>
        <p:grpSpPr>
          <a:xfrm>
            <a:off x="2278648" y="193879"/>
            <a:ext cx="12801600" cy="1505364"/>
            <a:chOff x="0" y="0"/>
            <a:chExt cx="17068800" cy="2007152"/>
          </a:xfrm>
        </p:grpSpPr>
        <p:sp>
          <p:nvSpPr>
            <p:cNvPr id="3" name="Freeform 3"/>
            <p:cNvSpPr/>
            <p:nvPr/>
          </p:nvSpPr>
          <p:spPr>
            <a:xfrm>
              <a:off x="0" y="0"/>
              <a:ext cx="17068800" cy="2007152"/>
            </a:xfrm>
            <a:custGeom>
              <a:avLst/>
              <a:gdLst/>
              <a:ahLst/>
              <a:cxnLst/>
              <a:rect l="l" t="t" r="r" b="b"/>
              <a:pathLst>
                <a:path w="17068800" h="2007152">
                  <a:moveTo>
                    <a:pt x="0" y="0"/>
                  </a:moveTo>
                  <a:lnTo>
                    <a:pt x="17068800" y="0"/>
                  </a:lnTo>
                  <a:lnTo>
                    <a:pt x="17068800" y="2007152"/>
                  </a:lnTo>
                  <a:lnTo>
                    <a:pt x="0" y="2007152"/>
                  </a:lnTo>
                  <a:close/>
                </a:path>
              </a:pathLst>
            </a:custGeom>
            <a:solidFill>
              <a:srgbClr val="000000">
                <a:alpha val="0"/>
              </a:srgbClr>
            </a:solidFill>
          </p:spPr>
        </p:sp>
        <p:sp>
          <p:nvSpPr>
            <p:cNvPr id="4" name="TextBox 4"/>
            <p:cNvSpPr txBox="1"/>
            <p:nvPr/>
          </p:nvSpPr>
          <p:spPr>
            <a:xfrm>
              <a:off x="0" y="0"/>
              <a:ext cx="17068800" cy="2007152"/>
            </a:xfrm>
            <a:prstGeom prst="rect">
              <a:avLst/>
            </a:prstGeom>
          </p:spPr>
          <p:txBody>
            <a:bodyPr lIns="0" tIns="0" rIns="0" bIns="0" rtlCol="0" anchor="ctr"/>
            <a:lstStyle/>
            <a:p>
              <a:pPr algn="ctr">
                <a:lnSpc>
                  <a:spcPts val="4320"/>
                </a:lnSpc>
              </a:pPr>
              <a:r>
                <a:rPr lang="en-US" sz="4800" dirty="0">
                  <a:latin typeface="Comic Sans MS"/>
                  <a:ea typeface="Comic Sans"/>
                  <a:cs typeface="Comic Sans"/>
                  <a:sym typeface="Comic Sans"/>
                </a:rPr>
                <a:t>Values and classroom expectations </a:t>
              </a:r>
              <a:endParaRPr lang="en-US" sz="4800" dirty="0">
                <a:latin typeface="Comic Sans MS"/>
                <a:ea typeface="Comic Sans"/>
                <a:cs typeface="Comic Sans"/>
              </a:endParaRPr>
            </a:p>
          </p:txBody>
        </p:sp>
      </p:grpSp>
      <p:grpSp>
        <p:nvGrpSpPr>
          <p:cNvPr id="5" name="Group 5"/>
          <p:cNvGrpSpPr/>
          <p:nvPr/>
        </p:nvGrpSpPr>
        <p:grpSpPr>
          <a:xfrm>
            <a:off x="2194560" y="1610141"/>
            <a:ext cx="12801598" cy="7001472"/>
            <a:chOff x="0" y="0"/>
            <a:chExt cx="17068798" cy="9335296"/>
          </a:xfrm>
        </p:grpSpPr>
        <p:sp>
          <p:nvSpPr>
            <p:cNvPr id="6" name="Freeform 6"/>
            <p:cNvSpPr/>
            <p:nvPr/>
          </p:nvSpPr>
          <p:spPr>
            <a:xfrm>
              <a:off x="0" y="0"/>
              <a:ext cx="17068800" cy="9335262"/>
            </a:xfrm>
            <a:custGeom>
              <a:avLst/>
              <a:gdLst/>
              <a:ahLst/>
              <a:cxnLst/>
              <a:rect l="l" t="t" r="r" b="b"/>
              <a:pathLst>
                <a:path w="17068800" h="9335262">
                  <a:moveTo>
                    <a:pt x="0" y="0"/>
                  </a:moveTo>
                  <a:lnTo>
                    <a:pt x="17068800" y="0"/>
                  </a:lnTo>
                  <a:lnTo>
                    <a:pt x="17068800" y="9335262"/>
                  </a:lnTo>
                  <a:lnTo>
                    <a:pt x="0" y="9335262"/>
                  </a:lnTo>
                  <a:lnTo>
                    <a:pt x="0" y="0"/>
                  </a:lnTo>
                  <a:close/>
                </a:path>
              </a:pathLst>
            </a:custGeom>
            <a:blipFill>
              <a:blip r:embed="rId2"/>
              <a:stretch>
                <a:fillRect l="-190" r="-190"/>
              </a:stretch>
            </a:blipFill>
          </p:spPr>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a:extLst>
            <a:ext uri="{FF2B5EF4-FFF2-40B4-BE49-F238E27FC236}">
              <a16:creationId xmlns:a16="http://schemas.microsoft.com/office/drawing/2014/main" id="{FCA54099-3BF1-E30A-9318-4A5E628BD24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B552E295-FE58-3DD1-AA37-936A194F9C54}"/>
              </a:ext>
            </a:extLst>
          </p:cNvPr>
          <p:cNvGrpSpPr/>
          <p:nvPr/>
        </p:nvGrpSpPr>
        <p:grpSpPr>
          <a:xfrm>
            <a:off x="1026318" y="3913"/>
            <a:ext cx="13999906" cy="2524604"/>
            <a:chOff x="0" y="-1302775"/>
            <a:chExt cx="18666541" cy="3366139"/>
          </a:xfrm>
        </p:grpSpPr>
        <p:sp>
          <p:nvSpPr>
            <p:cNvPr id="3" name="Freeform 3">
              <a:extLst>
                <a:ext uri="{FF2B5EF4-FFF2-40B4-BE49-F238E27FC236}">
                  <a16:creationId xmlns:a16="http://schemas.microsoft.com/office/drawing/2014/main" id="{47650F70-8F95-BBF1-2CD8-89BA912F31C7}"/>
                </a:ext>
              </a:extLst>
            </p:cNvPr>
            <p:cNvSpPr/>
            <p:nvPr/>
          </p:nvSpPr>
          <p:spPr>
            <a:xfrm>
              <a:off x="0" y="0"/>
              <a:ext cx="17068800" cy="2063364"/>
            </a:xfrm>
            <a:custGeom>
              <a:avLst/>
              <a:gdLst/>
              <a:ahLst/>
              <a:cxnLst/>
              <a:rect l="l" t="t" r="r" b="b"/>
              <a:pathLst>
                <a:path w="17068800" h="2063364">
                  <a:moveTo>
                    <a:pt x="0" y="0"/>
                  </a:moveTo>
                  <a:lnTo>
                    <a:pt x="17068800" y="0"/>
                  </a:lnTo>
                  <a:lnTo>
                    <a:pt x="17068800" y="2063364"/>
                  </a:lnTo>
                  <a:lnTo>
                    <a:pt x="0" y="2063364"/>
                  </a:lnTo>
                  <a:close/>
                </a:path>
              </a:pathLst>
            </a:custGeom>
            <a:solidFill>
              <a:srgbClr val="000000">
                <a:alpha val="0"/>
              </a:srgbClr>
            </a:solidFill>
          </p:spPr>
        </p:sp>
        <p:sp>
          <p:nvSpPr>
            <p:cNvPr id="4" name="TextBox 4">
              <a:extLst>
                <a:ext uri="{FF2B5EF4-FFF2-40B4-BE49-F238E27FC236}">
                  <a16:creationId xmlns:a16="http://schemas.microsoft.com/office/drawing/2014/main" id="{BB749A1A-404C-E8B7-C804-969B76D15EF3}"/>
                </a:ext>
              </a:extLst>
            </p:cNvPr>
            <p:cNvSpPr txBox="1"/>
            <p:nvPr/>
          </p:nvSpPr>
          <p:spPr>
            <a:xfrm>
              <a:off x="1597741" y="-1302775"/>
              <a:ext cx="17068800" cy="2063364"/>
            </a:xfrm>
            <a:prstGeom prst="rect">
              <a:avLst/>
            </a:prstGeom>
          </p:spPr>
          <p:txBody>
            <a:bodyPr lIns="0" tIns="0" rIns="0" bIns="0" rtlCol="0" anchor="ctr"/>
            <a:lstStyle/>
            <a:p>
              <a:pPr algn="ctr">
                <a:lnSpc>
                  <a:spcPts val="3600"/>
                </a:lnSpc>
              </a:pPr>
              <a:r>
                <a:rPr lang="en-US" sz="3000" u="sng" dirty="0">
                  <a:latin typeface="Comic Sans MS"/>
                  <a:ea typeface="Comic Sans"/>
                  <a:cs typeface="Comic Sans"/>
                  <a:sym typeface="Comic Sans"/>
                </a:rPr>
                <a:t>Curriculum</a:t>
              </a:r>
              <a:endParaRPr lang="en-US" dirty="0"/>
            </a:p>
          </p:txBody>
        </p:sp>
      </p:grpSp>
    </p:spTree>
    <p:extLst>
      <p:ext uri="{BB962C8B-B14F-4D97-AF65-F5344CB8AC3E}">
        <p14:creationId xmlns:p14="http://schemas.microsoft.com/office/powerpoint/2010/main" val="80687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a:extLst>
            <a:ext uri="{FF2B5EF4-FFF2-40B4-BE49-F238E27FC236}">
              <a16:creationId xmlns:a16="http://schemas.microsoft.com/office/drawing/2014/main" id="{CE0095BE-9F40-7E4D-D948-14182EA516C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D99D5A6-2FC7-E30D-03BA-E725CFACF90B}"/>
              </a:ext>
            </a:extLst>
          </p:cNvPr>
          <p:cNvGrpSpPr/>
          <p:nvPr/>
        </p:nvGrpSpPr>
        <p:grpSpPr>
          <a:xfrm>
            <a:off x="1026318" y="3913"/>
            <a:ext cx="13999906" cy="2524604"/>
            <a:chOff x="0" y="-1302775"/>
            <a:chExt cx="18666541" cy="3366139"/>
          </a:xfrm>
        </p:grpSpPr>
        <p:sp>
          <p:nvSpPr>
            <p:cNvPr id="3" name="Freeform 3">
              <a:extLst>
                <a:ext uri="{FF2B5EF4-FFF2-40B4-BE49-F238E27FC236}">
                  <a16:creationId xmlns:a16="http://schemas.microsoft.com/office/drawing/2014/main" id="{8B8468B2-8A27-EF2F-34B1-BC594EF01F02}"/>
                </a:ext>
              </a:extLst>
            </p:cNvPr>
            <p:cNvSpPr/>
            <p:nvPr/>
          </p:nvSpPr>
          <p:spPr>
            <a:xfrm>
              <a:off x="0" y="0"/>
              <a:ext cx="17068800" cy="2063364"/>
            </a:xfrm>
            <a:custGeom>
              <a:avLst/>
              <a:gdLst/>
              <a:ahLst/>
              <a:cxnLst/>
              <a:rect l="l" t="t" r="r" b="b"/>
              <a:pathLst>
                <a:path w="17068800" h="2063364">
                  <a:moveTo>
                    <a:pt x="0" y="0"/>
                  </a:moveTo>
                  <a:lnTo>
                    <a:pt x="17068800" y="0"/>
                  </a:lnTo>
                  <a:lnTo>
                    <a:pt x="17068800" y="2063364"/>
                  </a:lnTo>
                  <a:lnTo>
                    <a:pt x="0" y="2063364"/>
                  </a:lnTo>
                  <a:close/>
                </a:path>
              </a:pathLst>
            </a:custGeom>
            <a:solidFill>
              <a:srgbClr val="000000">
                <a:alpha val="0"/>
              </a:srgbClr>
            </a:solidFill>
          </p:spPr>
        </p:sp>
        <p:sp>
          <p:nvSpPr>
            <p:cNvPr id="4" name="TextBox 4">
              <a:extLst>
                <a:ext uri="{FF2B5EF4-FFF2-40B4-BE49-F238E27FC236}">
                  <a16:creationId xmlns:a16="http://schemas.microsoft.com/office/drawing/2014/main" id="{CFD53310-841C-2650-B4F4-9C9A02ACC612}"/>
                </a:ext>
              </a:extLst>
            </p:cNvPr>
            <p:cNvSpPr txBox="1"/>
            <p:nvPr/>
          </p:nvSpPr>
          <p:spPr>
            <a:xfrm>
              <a:off x="1597741" y="-1302775"/>
              <a:ext cx="17068800" cy="2063364"/>
            </a:xfrm>
            <a:prstGeom prst="rect">
              <a:avLst/>
            </a:prstGeom>
          </p:spPr>
          <p:txBody>
            <a:bodyPr lIns="0" tIns="0" rIns="0" bIns="0" rtlCol="0" anchor="ctr"/>
            <a:lstStyle/>
            <a:p>
              <a:pPr algn="ctr">
                <a:lnSpc>
                  <a:spcPts val="3600"/>
                </a:lnSpc>
              </a:pPr>
              <a:r>
                <a:rPr lang="en-US" sz="3000" u="sng" dirty="0">
                  <a:latin typeface="Comic Sans MS"/>
                  <a:ea typeface="Comic Sans"/>
                  <a:cs typeface="Comic Sans"/>
                  <a:sym typeface="Comic Sans"/>
                </a:rPr>
                <a:t>Curriculum</a:t>
              </a:r>
              <a:endParaRPr lang="en-US" dirty="0"/>
            </a:p>
          </p:txBody>
        </p:sp>
      </p:grpSp>
    </p:spTree>
    <p:extLst>
      <p:ext uri="{BB962C8B-B14F-4D97-AF65-F5344CB8AC3E}">
        <p14:creationId xmlns:p14="http://schemas.microsoft.com/office/powerpoint/2010/main" val="3652255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699CE"/>
        </a:solidFill>
        <a:effectLst/>
      </p:bgPr>
    </p:bg>
    <p:spTree>
      <p:nvGrpSpPr>
        <p:cNvPr id="1" name=""/>
        <p:cNvGrpSpPr/>
        <p:nvPr/>
      </p:nvGrpSpPr>
      <p:grpSpPr>
        <a:xfrm>
          <a:off x="0" y="0"/>
          <a:ext cx="0" cy="0"/>
          <a:chOff x="0" y="0"/>
          <a:chExt cx="0" cy="0"/>
        </a:xfrm>
      </p:grpSpPr>
      <p:grpSp>
        <p:nvGrpSpPr>
          <p:cNvPr id="2" name="Group 2"/>
          <p:cNvGrpSpPr/>
          <p:nvPr/>
        </p:nvGrpSpPr>
        <p:grpSpPr>
          <a:xfrm>
            <a:off x="270464" y="1028700"/>
            <a:ext cx="17392034" cy="4898419"/>
            <a:chOff x="-1007805" y="0"/>
            <a:chExt cx="23189378" cy="6531227"/>
          </a:xfrm>
        </p:grpSpPr>
        <p:sp>
          <p:nvSpPr>
            <p:cNvPr id="3" name="Freeform 3"/>
            <p:cNvSpPr/>
            <p:nvPr/>
          </p:nvSpPr>
          <p:spPr>
            <a:xfrm>
              <a:off x="0" y="0"/>
              <a:ext cx="17068800" cy="2254194"/>
            </a:xfrm>
            <a:custGeom>
              <a:avLst/>
              <a:gdLst/>
              <a:ahLst/>
              <a:cxnLst/>
              <a:rect l="l" t="t" r="r" b="b"/>
              <a:pathLst>
                <a:path w="17068800" h="2254194">
                  <a:moveTo>
                    <a:pt x="0" y="0"/>
                  </a:moveTo>
                  <a:lnTo>
                    <a:pt x="17068800" y="0"/>
                  </a:lnTo>
                  <a:lnTo>
                    <a:pt x="17068800" y="2254194"/>
                  </a:lnTo>
                  <a:lnTo>
                    <a:pt x="0" y="2254194"/>
                  </a:lnTo>
                  <a:close/>
                </a:path>
              </a:pathLst>
            </a:custGeom>
            <a:solidFill>
              <a:srgbClr val="000000">
                <a:alpha val="0"/>
              </a:srgbClr>
            </a:solidFill>
          </p:spPr>
        </p:sp>
        <p:sp>
          <p:nvSpPr>
            <p:cNvPr id="4" name="TextBox 4"/>
            <p:cNvSpPr txBox="1"/>
            <p:nvPr/>
          </p:nvSpPr>
          <p:spPr>
            <a:xfrm>
              <a:off x="-1007805" y="0"/>
              <a:ext cx="23189378" cy="6531227"/>
            </a:xfrm>
            <a:prstGeom prst="rect">
              <a:avLst/>
            </a:prstGeom>
          </p:spPr>
          <p:txBody>
            <a:bodyPr lIns="0" tIns="0" rIns="0" bIns="0" rtlCol="0" anchor="ctr"/>
            <a:lstStyle/>
            <a:p>
              <a:pPr algn="ctr">
                <a:lnSpc>
                  <a:spcPts val="3600"/>
                </a:lnSpc>
              </a:pPr>
              <a:endParaRPr lang="en-US" sz="3200" u="sng" dirty="0">
                <a:latin typeface="Comic Sans MS"/>
                <a:ea typeface="Comic Sans"/>
                <a:cs typeface="Comic Sans"/>
                <a:sym typeface="Comic Sans"/>
              </a:endParaRPr>
            </a:p>
            <a:p>
              <a:pPr algn="ctr">
                <a:lnSpc>
                  <a:spcPts val="3600"/>
                </a:lnSpc>
              </a:pPr>
              <a:endParaRPr lang="en-US" sz="3200" u="sng">
                <a:latin typeface="Comic Sans MS"/>
                <a:ea typeface="Comic Sans"/>
                <a:cs typeface="Comic Sans"/>
                <a:sym typeface="Comic Sans"/>
              </a:endParaRPr>
            </a:p>
            <a:p>
              <a:pPr algn="ctr">
                <a:lnSpc>
                  <a:spcPts val="3600"/>
                </a:lnSpc>
              </a:pPr>
              <a:endParaRPr lang="en-US" sz="3200" u="sng" dirty="0">
                <a:latin typeface="Comic Sans MS"/>
                <a:ea typeface="Comic Sans"/>
                <a:cs typeface="Comic Sans"/>
              </a:endParaRPr>
            </a:p>
            <a:p>
              <a:pPr algn="ctr">
                <a:lnSpc>
                  <a:spcPts val="3600"/>
                </a:lnSpc>
              </a:pPr>
              <a:endParaRPr lang="en-US" sz="3200" u="sng" dirty="0">
                <a:latin typeface="Comic Sans MS"/>
                <a:ea typeface="Comic Sans"/>
                <a:cs typeface="Comic Sans"/>
                <a:sym typeface="Comic Sans"/>
              </a:endParaRPr>
            </a:p>
            <a:p>
              <a:pPr algn="ctr">
                <a:lnSpc>
                  <a:spcPts val="3600"/>
                </a:lnSpc>
              </a:pPr>
              <a:r>
                <a:rPr lang="en-US" sz="3200" u="sng" dirty="0">
                  <a:latin typeface="Comic Sans MS"/>
                  <a:ea typeface="Comic Sans"/>
                  <a:cs typeface="Comic Sans"/>
                  <a:sym typeface="Comic Sans"/>
                </a:rPr>
                <a:t>Additional Information/Assessment dates </a:t>
              </a:r>
              <a:endParaRPr lang="en-US" sz="3200" u="sng" dirty="0">
                <a:latin typeface="Comic Sans MS"/>
                <a:ea typeface="Comic Sans"/>
                <a:cs typeface="Comic Sans"/>
              </a:endParaRPr>
            </a:p>
            <a:p>
              <a:pPr>
                <a:lnSpc>
                  <a:spcPts val="3600"/>
                </a:lnSpc>
              </a:pPr>
              <a:endParaRPr lang="en-US" sz="3200" dirty="0">
                <a:latin typeface="Comic Sans MS"/>
                <a:ea typeface="Comic Sans"/>
                <a:cs typeface="Comic Sans"/>
              </a:endParaRPr>
            </a:p>
            <a:p>
              <a:pPr>
                <a:lnSpc>
                  <a:spcPts val="3600"/>
                </a:lnSpc>
              </a:pPr>
              <a:r>
                <a:rPr lang="en-US" sz="3200" dirty="0">
                  <a:latin typeface="Comic Sans MS"/>
                  <a:ea typeface="Comic Sans"/>
                  <a:cs typeface="Comic Sans"/>
                </a:rPr>
                <a:t>Robin Wood</a:t>
              </a:r>
            </a:p>
            <a:p>
              <a:pPr>
                <a:lnSpc>
                  <a:spcPts val="3600"/>
                </a:lnSpc>
              </a:pPr>
              <a:endParaRPr lang="en-US" sz="3200" dirty="0">
                <a:latin typeface="Comic Sans MS"/>
                <a:ea typeface="Comic Sans"/>
                <a:cs typeface="Comic Sans"/>
              </a:endParaRPr>
            </a:p>
            <a:p>
              <a:pPr>
                <a:lnSpc>
                  <a:spcPts val="3600"/>
                </a:lnSpc>
              </a:pPr>
              <a:endParaRPr lang="en-US" sz="3200" dirty="0">
                <a:latin typeface="Comic Sans MS"/>
                <a:ea typeface="Comic Sans"/>
                <a:cs typeface="Comic Sans"/>
              </a:endParaRPr>
            </a:p>
            <a:p>
              <a:pPr>
                <a:lnSpc>
                  <a:spcPts val="3600"/>
                </a:lnSpc>
              </a:pPr>
              <a:r>
                <a:rPr lang="en-US" sz="3200" dirty="0">
                  <a:latin typeface="Comic Sans MS"/>
                  <a:ea typeface="Comic Sans"/>
                  <a:cs typeface="Comic Sans"/>
                </a:rPr>
                <a:t>Assessment week is at the end of each term for Reading, Spelling, Grammar, Arithmetic and Mathematical Reasoning and Problem solving. These assessments inform our teacher assessment of the children's progress.</a:t>
              </a:r>
              <a:endParaRPr lang="en-US" sz="3200" dirty="0">
                <a:latin typeface="Comic Sans MS"/>
              </a:endParaRPr>
            </a:p>
            <a:p>
              <a:pPr>
                <a:lnSpc>
                  <a:spcPts val="3600"/>
                </a:lnSpc>
              </a:pPr>
              <a:endParaRPr lang="en-US" sz="3200" dirty="0">
                <a:latin typeface="Comic Sans MS"/>
                <a:ea typeface="Comic Sans"/>
                <a:cs typeface="Comic Sans"/>
              </a:endParaRPr>
            </a:p>
            <a:p>
              <a:pPr>
                <a:lnSpc>
                  <a:spcPts val="3600"/>
                </a:lnSpc>
              </a:pPr>
              <a:endParaRPr lang="en-US" sz="3200" dirty="0">
                <a:latin typeface="Comic Sans MS"/>
                <a:ea typeface="Comic Sans"/>
                <a:cs typeface="Comic Sans"/>
              </a:endParaRPr>
            </a:p>
            <a:p>
              <a:pPr>
                <a:lnSpc>
                  <a:spcPts val="3600"/>
                </a:lnSpc>
              </a:pPr>
              <a:r>
                <a:rPr lang="en-US" sz="3200" dirty="0">
                  <a:latin typeface="Comic Sans MS"/>
                  <a:ea typeface="Comic Sans"/>
                  <a:cs typeface="Comic Sans"/>
                </a:rPr>
                <a:t>Two Parents Evenings, interim data given out in February. </a:t>
              </a:r>
            </a:p>
            <a:p>
              <a:pPr>
                <a:lnSpc>
                  <a:spcPts val="3600"/>
                </a:lnSpc>
              </a:pPr>
              <a:endParaRPr lang="en-US" sz="3200" dirty="0">
                <a:latin typeface="Comic Sans MS"/>
                <a:ea typeface="Comic Sans"/>
                <a:cs typeface="Comic Sans"/>
              </a:endParaRPr>
            </a:p>
            <a:p>
              <a:pPr>
                <a:lnSpc>
                  <a:spcPts val="3600"/>
                </a:lnSpc>
              </a:pPr>
              <a:endParaRPr lang="en-US" sz="3200" dirty="0">
                <a:latin typeface="Comic Sans MS"/>
                <a:ea typeface="Comic Sans"/>
                <a:cs typeface="Comic Sans"/>
              </a:endParaRPr>
            </a:p>
            <a:p>
              <a:pPr>
                <a:lnSpc>
                  <a:spcPts val="3600"/>
                </a:lnSpc>
              </a:pPr>
              <a:r>
                <a:rPr lang="en-US" sz="3200" dirty="0">
                  <a:latin typeface="Comic Sans MS"/>
                  <a:ea typeface="Comic Sans"/>
                  <a:cs typeface="Comic Sans"/>
                </a:rPr>
                <a:t>Any questions or queries, please speak to us at the end of the school day or email the school office to arrange a convenient time. </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1D6648C3C0D03439CFD9A8AFECEDD1E" ma:contentTypeVersion="14" ma:contentTypeDescription="Create a new document." ma:contentTypeScope="" ma:versionID="f38650b9955741fec594429df53f4138">
  <xsd:schema xmlns:xsd="http://www.w3.org/2001/XMLSchema" xmlns:xs="http://www.w3.org/2001/XMLSchema" xmlns:p="http://schemas.microsoft.com/office/2006/metadata/properties" xmlns:ns2="3daaff1b-9c49-4bd7-8f12-b11f5b2e469c" xmlns:ns3="4d6a7938-2455-4ad5-85ba-31a429438ded" targetNamespace="http://schemas.microsoft.com/office/2006/metadata/properties" ma:root="true" ma:fieldsID="10bc4723561faeb4598cb6739c811b5e" ns2:_="" ns3:_="">
    <xsd:import namespace="3daaff1b-9c49-4bd7-8f12-b11f5b2e469c"/>
    <xsd:import namespace="4d6a7938-2455-4ad5-85ba-31a429438de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aaff1b-9c49-4bd7-8f12-b11f5b2e46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32bfefcd-68b9-458f-a70d-a13a2c1b8572"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d6a7938-2455-4ad5-85ba-31a429438de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abefbca4-c67f-4263-85bc-c54704caf898}" ma:internalName="TaxCatchAll" ma:showField="CatchAllData" ma:web="4d6a7938-2455-4ad5-85ba-31a429438de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d6a7938-2455-4ad5-85ba-31a429438ded" xsi:nil="true"/>
    <lcf76f155ced4ddcb4097134ff3c332f xmlns="3daaff1b-9c49-4bd7-8f12-b11f5b2e469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EE1163-1762-4D68-A662-1E39F81D7C37}">
  <ds:schemaRefs>
    <ds:schemaRef ds:uri="http://schemas.microsoft.com/sharepoint/v3/contenttype/forms"/>
  </ds:schemaRefs>
</ds:datastoreItem>
</file>

<file path=customXml/itemProps2.xml><?xml version="1.0" encoding="utf-8"?>
<ds:datastoreItem xmlns:ds="http://schemas.openxmlformats.org/officeDocument/2006/customXml" ds:itemID="{E82AA94D-A4C1-4715-A806-FD325DF3BD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aaff1b-9c49-4bd7-8f12-b11f5b2e469c"/>
    <ds:schemaRef ds:uri="4d6a7938-2455-4ad5-85ba-31a429438d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C4A0568-2499-445F-BF02-E3D7E4CD49C8}">
  <ds:schemaRefs>
    <ds:schemaRef ds:uri="16ddd978-8474-468b-979f-5577034311d0"/>
    <ds:schemaRef ds:uri="1ee7c2eb-89dd-4646-9394-eb91b34fc7c7"/>
    <ds:schemaRef ds:uri="http://schemas.microsoft.com/office/2006/metadata/properties"/>
    <ds:schemaRef ds:uri="http://schemas.microsoft.com/office/infopath/2007/PartnerControls"/>
    <ds:schemaRef ds:uri="4d6a7938-2455-4ad5-85ba-31a429438ded"/>
    <ds:schemaRef ds:uri="3daaff1b-9c49-4bd7-8f12-b11f5b2e469c"/>
  </ds:schemaRefs>
</ds:datastoreItem>
</file>

<file path=docProps/app.xml><?xml version="1.0" encoding="utf-8"?>
<Properties xmlns="http://schemas.openxmlformats.org/officeDocument/2006/extended-properties" xmlns:vt="http://schemas.openxmlformats.org/officeDocument/2006/docPropsVTypes">
  <TotalTime>0</TotalTime>
  <Words>825</Words>
  <Application>Microsoft Office PowerPoint</Application>
  <PresentationFormat>Custom</PresentationFormat>
  <Paragraphs>76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  </vt:lpstr>
      <vt:lpstr>School bag Water bottle to be brought in daily- children can access water after the main teaching part of a lesson and throughout all playtimes. In particularly hot weather, water bottles are on tables during lessons.  Lunch box, if required Coat/waterproof coat No phones in any circumstance   Year 1 – 6 pencil case containing: Blue writing pen (if they have a pen license) Pencils Glue stick-not coloured Coloured pencil crayons x2 Green marking pens x2 Purple polishing pens  Sharpener  Rubber Ruler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Lady of the Rosary</dc:title>
  <dc:creator>Mrs H. Groves</dc:creator>
  <cp:lastModifiedBy>Mrs H Groves</cp:lastModifiedBy>
  <cp:revision>211</cp:revision>
  <dcterms:created xsi:type="dcterms:W3CDTF">2006-08-16T00:00:00Z</dcterms:created>
  <dcterms:modified xsi:type="dcterms:W3CDTF">2025-07-16T11:19:20Z</dcterms:modified>
  <dc:identifier>DAGrNBs0RvY</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0x010100E1D6648C3C0D03439CFD9A8AFECEDD1E</vt:lpwstr>
  </property>
  <property fmtid="{D5CDD505-2E9C-101B-9397-08002B2CF9AE}" pid="3" name="MediaServiceImageTags">
    <vt:lpwstr/>
  </property>
</Properties>
</file>